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166" rtl="0" eaLnBrk="1" latinLnBrk="0" hangingPunct="1">
      <a:defRPr sz="8600" kern="1200">
        <a:solidFill>
          <a:schemeClr val="tx1"/>
        </a:solidFill>
        <a:latin typeface="+mn-lt"/>
        <a:ea typeface="+mn-ea"/>
        <a:cs typeface="+mn-cs"/>
      </a:defRPr>
    </a:lvl1pPr>
    <a:lvl2pPr marL="2194085" algn="l" defTabSz="4388166" rtl="0" eaLnBrk="1" latinLnBrk="0" hangingPunct="1">
      <a:defRPr sz="8600" kern="1200">
        <a:solidFill>
          <a:schemeClr val="tx1"/>
        </a:solidFill>
        <a:latin typeface="+mn-lt"/>
        <a:ea typeface="+mn-ea"/>
        <a:cs typeface="+mn-cs"/>
      </a:defRPr>
    </a:lvl2pPr>
    <a:lvl3pPr marL="4388166" algn="l" defTabSz="4388166" rtl="0" eaLnBrk="1" latinLnBrk="0" hangingPunct="1">
      <a:defRPr sz="8600" kern="1200">
        <a:solidFill>
          <a:schemeClr val="tx1"/>
        </a:solidFill>
        <a:latin typeface="+mn-lt"/>
        <a:ea typeface="+mn-ea"/>
        <a:cs typeface="+mn-cs"/>
      </a:defRPr>
    </a:lvl3pPr>
    <a:lvl4pPr marL="6582250" algn="l" defTabSz="4388166" rtl="0" eaLnBrk="1" latinLnBrk="0" hangingPunct="1">
      <a:defRPr sz="8600" kern="1200">
        <a:solidFill>
          <a:schemeClr val="tx1"/>
        </a:solidFill>
        <a:latin typeface="+mn-lt"/>
        <a:ea typeface="+mn-ea"/>
        <a:cs typeface="+mn-cs"/>
      </a:defRPr>
    </a:lvl4pPr>
    <a:lvl5pPr marL="8776332" algn="l" defTabSz="4388166" rtl="0" eaLnBrk="1" latinLnBrk="0" hangingPunct="1">
      <a:defRPr sz="8600" kern="1200">
        <a:solidFill>
          <a:schemeClr val="tx1"/>
        </a:solidFill>
        <a:latin typeface="+mn-lt"/>
        <a:ea typeface="+mn-ea"/>
        <a:cs typeface="+mn-cs"/>
      </a:defRPr>
    </a:lvl5pPr>
    <a:lvl6pPr marL="10970417" algn="l" defTabSz="4388166" rtl="0" eaLnBrk="1" latinLnBrk="0" hangingPunct="1">
      <a:defRPr sz="8600" kern="1200">
        <a:solidFill>
          <a:schemeClr val="tx1"/>
        </a:solidFill>
        <a:latin typeface="+mn-lt"/>
        <a:ea typeface="+mn-ea"/>
        <a:cs typeface="+mn-cs"/>
      </a:defRPr>
    </a:lvl6pPr>
    <a:lvl7pPr marL="13164501" algn="l" defTabSz="4388166" rtl="0" eaLnBrk="1" latinLnBrk="0" hangingPunct="1">
      <a:defRPr sz="8600" kern="1200">
        <a:solidFill>
          <a:schemeClr val="tx1"/>
        </a:solidFill>
        <a:latin typeface="+mn-lt"/>
        <a:ea typeface="+mn-ea"/>
        <a:cs typeface="+mn-cs"/>
      </a:defRPr>
    </a:lvl7pPr>
    <a:lvl8pPr marL="15358582" algn="l" defTabSz="4388166" rtl="0" eaLnBrk="1" latinLnBrk="0" hangingPunct="1">
      <a:defRPr sz="8600" kern="1200">
        <a:solidFill>
          <a:schemeClr val="tx1"/>
        </a:solidFill>
        <a:latin typeface="+mn-lt"/>
        <a:ea typeface="+mn-ea"/>
        <a:cs typeface="+mn-cs"/>
      </a:defRPr>
    </a:lvl8pPr>
    <a:lvl9pPr marL="17552667" algn="l" defTabSz="4388166"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8D"/>
    <a:srgbClr val="003764"/>
    <a:srgbClr val="FEC24D"/>
    <a:srgbClr val="0D0D0D"/>
    <a:srgbClr val="FFB915"/>
    <a:srgbClr val="CDD2DE"/>
    <a:srgbClr val="FFFFFF"/>
    <a:srgbClr val="F3F5FA"/>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2" autoAdjust="0"/>
    <p:restoredTop sz="94823" autoAdjust="0"/>
  </p:normalViewPr>
  <p:slideViewPr>
    <p:cSldViewPr snapToGrid="0" snapToObjects="1" showGuides="1">
      <p:cViewPr varScale="1">
        <p:scale>
          <a:sx n="16" d="100"/>
          <a:sy n="16" d="100"/>
        </p:scale>
        <p:origin x="1718"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1/12/2026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166" rtl="0" eaLnBrk="1" latinLnBrk="0" hangingPunct="1">
      <a:defRPr sz="5800" kern="1200">
        <a:solidFill>
          <a:schemeClr val="tx1"/>
        </a:solidFill>
        <a:latin typeface="+mn-lt"/>
        <a:ea typeface="+mn-ea"/>
        <a:cs typeface="+mn-cs"/>
      </a:defRPr>
    </a:lvl1pPr>
    <a:lvl2pPr marL="2194085" algn="l" defTabSz="4388166" rtl="0" eaLnBrk="1" latinLnBrk="0" hangingPunct="1">
      <a:defRPr sz="5800" kern="1200">
        <a:solidFill>
          <a:schemeClr val="tx1"/>
        </a:solidFill>
        <a:latin typeface="+mn-lt"/>
        <a:ea typeface="+mn-ea"/>
        <a:cs typeface="+mn-cs"/>
      </a:defRPr>
    </a:lvl2pPr>
    <a:lvl3pPr marL="4388166" algn="l" defTabSz="4388166" rtl="0" eaLnBrk="1" latinLnBrk="0" hangingPunct="1">
      <a:defRPr sz="5800" kern="1200">
        <a:solidFill>
          <a:schemeClr val="tx1"/>
        </a:solidFill>
        <a:latin typeface="+mn-lt"/>
        <a:ea typeface="+mn-ea"/>
        <a:cs typeface="+mn-cs"/>
      </a:defRPr>
    </a:lvl3pPr>
    <a:lvl4pPr marL="6582250" algn="l" defTabSz="4388166" rtl="0" eaLnBrk="1" latinLnBrk="0" hangingPunct="1">
      <a:defRPr sz="5800" kern="1200">
        <a:solidFill>
          <a:schemeClr val="tx1"/>
        </a:solidFill>
        <a:latin typeface="+mn-lt"/>
        <a:ea typeface="+mn-ea"/>
        <a:cs typeface="+mn-cs"/>
      </a:defRPr>
    </a:lvl4pPr>
    <a:lvl5pPr marL="8776332" algn="l" defTabSz="4388166" rtl="0" eaLnBrk="1" latinLnBrk="0" hangingPunct="1">
      <a:defRPr sz="5800" kern="1200">
        <a:solidFill>
          <a:schemeClr val="tx1"/>
        </a:solidFill>
        <a:latin typeface="+mn-lt"/>
        <a:ea typeface="+mn-ea"/>
        <a:cs typeface="+mn-cs"/>
      </a:defRPr>
    </a:lvl5pPr>
    <a:lvl6pPr marL="10970417" algn="l" defTabSz="4388166" rtl="0" eaLnBrk="1" latinLnBrk="0" hangingPunct="1">
      <a:defRPr sz="5800" kern="1200">
        <a:solidFill>
          <a:schemeClr val="tx1"/>
        </a:solidFill>
        <a:latin typeface="+mn-lt"/>
        <a:ea typeface="+mn-ea"/>
        <a:cs typeface="+mn-cs"/>
      </a:defRPr>
    </a:lvl6pPr>
    <a:lvl7pPr marL="13164501" algn="l" defTabSz="4388166" rtl="0" eaLnBrk="1" latinLnBrk="0" hangingPunct="1">
      <a:defRPr sz="5800" kern="1200">
        <a:solidFill>
          <a:schemeClr val="tx1"/>
        </a:solidFill>
        <a:latin typeface="+mn-lt"/>
        <a:ea typeface="+mn-ea"/>
        <a:cs typeface="+mn-cs"/>
      </a:defRPr>
    </a:lvl7pPr>
    <a:lvl8pPr marL="15358582" algn="l" defTabSz="4388166" rtl="0" eaLnBrk="1" latinLnBrk="0" hangingPunct="1">
      <a:defRPr sz="5800" kern="1200">
        <a:solidFill>
          <a:schemeClr val="tx1"/>
        </a:solidFill>
        <a:latin typeface="+mn-lt"/>
        <a:ea typeface="+mn-ea"/>
        <a:cs typeface="+mn-cs"/>
      </a:defRPr>
    </a:lvl8pPr>
    <a:lvl9pPr marL="17552667" algn="l" defTabSz="4388166"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b="1" dirty="0"/>
              <a:t>1️⃣ Opening (10–15 seconds) — Start here</a:t>
            </a:r>
          </a:p>
          <a:p>
            <a:r>
              <a:rPr lang="en-US" dirty="0"/>
              <a:t>👉 </a:t>
            </a:r>
            <a:r>
              <a:rPr lang="en-US" i="1" dirty="0"/>
              <a:t>Point to the title</a:t>
            </a:r>
            <a:endParaRPr lang="en-US" dirty="0"/>
          </a:p>
          <a:p>
            <a:r>
              <a:rPr lang="en-US" b="1" dirty="0"/>
              <a:t>“Hi, I’m Ajmal Abbas from UMass Dartmouth.</a:t>
            </a:r>
            <a:br>
              <a:rPr lang="en-US" b="1" dirty="0"/>
            </a:br>
            <a:r>
              <a:rPr lang="en-US" b="1" dirty="0"/>
              <a:t>This poster presents a machine-learning emulator for predicting and forecasting multi-species biomass in the Northeast U.S. Large Marine Ecosystem using outputs from the Atlantis ecosystem model.”</a:t>
            </a:r>
            <a:endParaRPr lang="en-US" dirty="0"/>
          </a:p>
          <a:p>
            <a:r>
              <a:rPr lang="en-US" i="1" dirty="0"/>
              <a:t>(Pause. Make eye contact.)</a:t>
            </a:r>
            <a:endParaRPr lang="en-US" dirty="0"/>
          </a:p>
          <a:p>
            <a:endParaRPr lang="en-US" dirty="0"/>
          </a:p>
          <a:p>
            <a:endParaRPr lang="en-US" dirty="0"/>
          </a:p>
          <a:p>
            <a:endParaRPr lang="en-US" dirty="0"/>
          </a:p>
          <a:p>
            <a:r>
              <a:rPr lang="en-US" b="1" dirty="0"/>
              <a:t>2️⃣ Problem &amp; Motivation (20–25 seconds)</a:t>
            </a:r>
          </a:p>
          <a:p>
            <a:r>
              <a:rPr lang="en-US" dirty="0"/>
              <a:t>👉 </a:t>
            </a:r>
            <a:r>
              <a:rPr lang="en-US" i="1" dirty="0"/>
              <a:t>Point to the Introduction section</a:t>
            </a:r>
            <a:endParaRPr lang="en-US" dirty="0"/>
          </a:p>
          <a:p>
            <a:r>
              <a:rPr lang="en-US" b="1" dirty="0"/>
              <a:t>“Atlantis is a big end-to-end ecosystem model that simulates species biomass, fishing fleets and more </a:t>
            </a:r>
            <a:br>
              <a:rPr lang="en-US" b="1" dirty="0"/>
            </a:br>
            <a:r>
              <a:rPr lang="en-US" b="1" dirty="0"/>
              <a:t>The challenge is that it is computationally expensive - one scenario can take days or even weeks to run.</a:t>
            </a:r>
            <a:br>
              <a:rPr lang="en-US" b="1" dirty="0"/>
            </a:br>
            <a:r>
              <a:rPr lang="en-US" b="1" dirty="0"/>
              <a:t>That makes rapid scenario testing and long-term forecasting very difficult.”</a:t>
            </a:r>
            <a:endParaRPr lang="en-US" dirty="0"/>
          </a:p>
          <a:p>
            <a:r>
              <a:rPr lang="en-US" b="1" dirty="0"/>
              <a:t>“So the question we asked was: can we build a fast, data-driven emulator that reproduces Atlantis outputs with much lower computational cost?”</a:t>
            </a:r>
            <a:endParaRPr lang="en-US" dirty="0"/>
          </a:p>
          <a:p>
            <a:endParaRPr lang="en-US" dirty="0"/>
          </a:p>
          <a:p>
            <a:endParaRPr lang="en-US" dirty="0"/>
          </a:p>
          <a:p>
            <a:endParaRPr lang="en-US" dirty="0"/>
          </a:p>
          <a:p>
            <a:r>
              <a:rPr lang="en-US" b="1" dirty="0"/>
              <a:t>3️⃣ Hypothesis (10 seconds — Judges LOVE this)</a:t>
            </a:r>
          </a:p>
          <a:p>
            <a:r>
              <a:rPr lang="en-US" dirty="0"/>
              <a:t>👉 </a:t>
            </a:r>
            <a:r>
              <a:rPr lang="en-US" i="1" dirty="0"/>
              <a:t>Point to the Hypothesis line</a:t>
            </a:r>
            <a:endParaRPr lang="en-US" dirty="0"/>
          </a:p>
          <a:p>
            <a:r>
              <a:rPr lang="en-US" b="1" dirty="0"/>
              <a:t>“Our hypothesis was that a hybrid machine-learning and deep-learning framework could accurately reproduce Atlantis multi-species biomass dynamics and generate reliable long-term forecasts at a fraction of the computational cost.”</a:t>
            </a:r>
            <a:endParaRPr lang="en-US" dirty="0"/>
          </a:p>
          <a:p>
            <a:r>
              <a:rPr lang="en-US" i="1" dirty="0"/>
              <a:t>(Short pause — let that land.)</a:t>
            </a:r>
            <a:endParaRPr lang="en-US" dirty="0"/>
          </a:p>
          <a:p>
            <a:endParaRPr lang="en-US" dirty="0"/>
          </a:p>
          <a:p>
            <a:endParaRPr lang="en-US" dirty="0"/>
          </a:p>
          <a:p>
            <a:endParaRPr lang="en-US" dirty="0"/>
          </a:p>
          <a:p>
            <a:r>
              <a:rPr lang="en-US" b="1" dirty="0"/>
              <a:t>4️⃣ Data &amp; Methods (30–40 seconds)</a:t>
            </a:r>
          </a:p>
          <a:p>
            <a:r>
              <a:rPr lang="en-US" dirty="0"/>
              <a:t>👉 </a:t>
            </a:r>
            <a:r>
              <a:rPr lang="en-US" i="1" dirty="0"/>
              <a:t>Point to Methods + workflow figure</a:t>
            </a:r>
            <a:endParaRPr lang="en-US" dirty="0"/>
          </a:p>
          <a:p>
            <a:r>
              <a:rPr lang="en-US" b="1" dirty="0"/>
              <a:t>“We trained the emulator using 58 years of Atlantis NEUS output, from 1957 to 2014, covering 51 species, multiple fishing fleets, spatial polygons, and time.</a:t>
            </a:r>
            <a:br>
              <a:rPr lang="en-US" b="1" dirty="0"/>
            </a:br>
            <a:r>
              <a:rPr lang="en-US" b="1" dirty="0"/>
              <a:t>Biomass was the response variable, and the data are high-dimensional and strongly zero-inflated.”</a:t>
            </a:r>
            <a:endParaRPr lang="en-US" dirty="0"/>
          </a:p>
          <a:p>
            <a:r>
              <a:rPr lang="en-US" b="1" dirty="0"/>
              <a:t>“We used a Random Forest model to predict biomass at each time step and an LSTM neural network to model temporal dynamics and forecast biomass through 2035.</a:t>
            </a:r>
            <a:br>
              <a:rPr lang="en-US" b="1" dirty="0"/>
            </a:br>
            <a:r>
              <a:rPr lang="en-US" b="1" dirty="0"/>
              <a:t>Hyperparameters were optimized using Bayesian tuning, and we used a time-aware train–test split for validation.”</a:t>
            </a:r>
            <a:endParaRPr lang="en-US" dirty="0"/>
          </a:p>
          <a:p>
            <a:endParaRPr lang="en-US" dirty="0"/>
          </a:p>
          <a:p>
            <a:endParaRPr lang="en-US" dirty="0"/>
          </a:p>
          <a:p>
            <a:r>
              <a:rPr lang="en-US" b="1" dirty="0"/>
              <a:t>5️⃣ Results (40–50 seconds — This wins points)</a:t>
            </a:r>
          </a:p>
          <a:p>
            <a:r>
              <a:rPr lang="en-US" dirty="0"/>
              <a:t>👉 </a:t>
            </a:r>
            <a:r>
              <a:rPr lang="en-US" i="1" dirty="0"/>
              <a:t>Point to parity plot and time series</a:t>
            </a:r>
            <a:endParaRPr lang="en-US" dirty="0"/>
          </a:p>
          <a:p>
            <a:r>
              <a:rPr lang="en-US" b="1" dirty="0"/>
              <a:t>“The emulator performs very well across species.</a:t>
            </a:r>
            <a:br>
              <a:rPr lang="en-US" b="1" dirty="0"/>
            </a:br>
            <a:r>
              <a:rPr lang="en-US" b="1" dirty="0"/>
              <a:t>Overall prediction accuracy is about 94%, and most species achieve R² values above 90%.”</a:t>
            </a:r>
            <a:endParaRPr lang="en-US" dirty="0"/>
          </a:p>
          <a:p>
            <a:r>
              <a:rPr lang="en-US" b="1" dirty="0"/>
              <a:t>“The parity plots show close alignment along the one-to-one line, which tells us the model is well calibrated.</a:t>
            </a:r>
            <a:br>
              <a:rPr lang="en-US" b="1" dirty="0"/>
            </a:br>
            <a:r>
              <a:rPr lang="en-US" b="1" dirty="0"/>
              <a:t>Species-specific time series show that the emulator reproduces inter-annual variability and key ecological trends seen in Atlantis.”</a:t>
            </a:r>
            <a:endParaRPr lang="en-US" dirty="0"/>
          </a:p>
          <a:p>
            <a:r>
              <a:rPr lang="en-US" dirty="0"/>
              <a:t>👉 </a:t>
            </a:r>
            <a:r>
              <a:rPr lang="en-US" i="1" dirty="0"/>
              <a:t>Point to forecasting figure</a:t>
            </a:r>
            <a:endParaRPr lang="en-US" dirty="0"/>
          </a:p>
          <a:p>
            <a:r>
              <a:rPr lang="en-US" b="1" dirty="0"/>
              <a:t>“For long-term forecasting, the LSTM produces biologically coherent projections through 2035, without unrealistic oscillations.</a:t>
            </a:r>
            <a:br>
              <a:rPr lang="en-US" b="1" dirty="0"/>
            </a:br>
            <a:r>
              <a:rPr lang="en-US" b="1" dirty="0"/>
              <a:t>For example, Smooth Dogfish achieves about 88% forecast accuracy.”</a:t>
            </a:r>
            <a:endParaRPr lang="en-US" dirty="0"/>
          </a:p>
          <a:p>
            <a:endParaRPr lang="en-US" dirty="0"/>
          </a:p>
          <a:p>
            <a:endParaRPr lang="en-US" dirty="0"/>
          </a:p>
          <a:p>
            <a:r>
              <a:rPr lang="en-US" dirty="0"/>
              <a:t>6️⃣</a:t>
            </a:r>
            <a:r>
              <a:rPr lang="en-US" b="1" dirty="0"/>
              <a:t>Computational Advantage (15–20 seconds)</a:t>
            </a:r>
          </a:p>
          <a:p>
            <a:r>
              <a:rPr lang="en-US" dirty="0"/>
              <a:t>👉 </a:t>
            </a:r>
            <a:r>
              <a:rPr lang="en-US" i="1" dirty="0"/>
              <a:t>Point to runtime figure</a:t>
            </a:r>
            <a:endParaRPr lang="en-US" dirty="0"/>
          </a:p>
          <a:p>
            <a:r>
              <a:rPr lang="en-US" b="1" dirty="0"/>
              <a:t>“One major advantage is speed.</a:t>
            </a:r>
            <a:br>
              <a:rPr lang="en-US" b="1" dirty="0"/>
            </a:br>
            <a:r>
              <a:rPr lang="en-US" b="1" dirty="0"/>
              <a:t>Once trained, the emulator generates predictions almost instantly, compared to the high computational cost of full Atlantis simulations.</a:t>
            </a:r>
            <a:br>
              <a:rPr lang="en-US" b="1" dirty="0"/>
            </a:br>
            <a:r>
              <a:rPr lang="en-US" b="1" dirty="0"/>
              <a:t>This makes rapid scenario exploration and decision support feasible.”</a:t>
            </a:r>
            <a:endParaRPr lang="en-US" dirty="0"/>
          </a:p>
          <a:p>
            <a:endParaRPr lang="en-US" dirty="0"/>
          </a:p>
          <a:p>
            <a:endParaRPr lang="en-US" dirty="0"/>
          </a:p>
          <a:p>
            <a:r>
              <a:rPr lang="en-US" dirty="0"/>
              <a:t>7️⃣</a:t>
            </a:r>
            <a:r>
              <a:rPr lang="en-US" b="1" dirty="0"/>
              <a:t>Discussion &amp; Take-Home Message (20–25 seconds)</a:t>
            </a:r>
          </a:p>
          <a:p>
            <a:r>
              <a:rPr lang="en-US" dirty="0"/>
              <a:t>👉 </a:t>
            </a:r>
            <a:r>
              <a:rPr lang="en-US" i="1" dirty="0"/>
              <a:t>Point to Discussion section</a:t>
            </a:r>
            <a:endParaRPr lang="en-US" dirty="0"/>
          </a:p>
          <a:p>
            <a:r>
              <a:rPr lang="en-US" b="1" dirty="0"/>
              <a:t>“Overall, the results support our hypothesis.</a:t>
            </a:r>
            <a:br>
              <a:rPr lang="en-US" b="1" dirty="0"/>
            </a:br>
            <a:r>
              <a:rPr lang="en-US" b="1" dirty="0"/>
              <a:t>The emulator accurately reproduces Atlantis biomass dynamics while dramatically reducing computational cost.”</a:t>
            </a:r>
            <a:endParaRPr lang="en-US" dirty="0"/>
          </a:p>
          <a:p>
            <a:r>
              <a:rPr lang="en-US" b="1" dirty="0"/>
              <a:t>“This shows that data-driven ecosystem emulation can serve as a scalable alternative to full mechanistic models, and it provides a foundation for future work on fleet-impact analysis, spatial generalization, and habitat-based decision support.”</a:t>
            </a:r>
          </a:p>
          <a:p>
            <a:endParaRPr lang="en-US" b="1" dirty="0"/>
          </a:p>
          <a:p>
            <a:endParaRPr lang="en-US" b="1" dirty="0"/>
          </a:p>
          <a:p>
            <a:r>
              <a:rPr lang="en-US" b="1" dirty="0"/>
              <a:t>8️⃣ Close Strong (5–10 seconds)</a:t>
            </a:r>
          </a:p>
          <a:p>
            <a:r>
              <a:rPr lang="en-US" b="1" dirty="0"/>
              <a:t>“Thank you — I’d be happy to discuss the model, results, or future extensions.”</a:t>
            </a:r>
            <a:endParaRPr lang="en-US" dirty="0"/>
          </a:p>
          <a:p>
            <a:r>
              <a:rPr lang="en-US" i="1" dirty="0"/>
              <a:t>(Stop talking. Smile.)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9309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1" name="Text Placeholder 5"/>
          <p:cNvSpPr>
            <a:spLocks noGrp="1"/>
          </p:cNvSpPr>
          <p:nvPr>
            <p:ph type="body" sz="quarter" idx="11" hasCustomPrompt="1"/>
          </p:nvPr>
        </p:nvSpPr>
        <p:spPr>
          <a:xfrm>
            <a:off x="916901" y="5494271"/>
            <a:ext cx="13446799"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INTRODUCTION OR ABSTRACT</a:t>
            </a:r>
          </a:p>
        </p:txBody>
      </p:sp>
      <p:sp>
        <p:nvSpPr>
          <p:cNvPr id="38" name="Text Placeholder 9"/>
          <p:cNvSpPr>
            <a:spLocks noGrp="1"/>
          </p:cNvSpPr>
          <p:nvPr>
            <p:ph type="body" sz="quarter" idx="157"/>
          </p:nvPr>
        </p:nvSpPr>
        <p:spPr>
          <a:xfrm>
            <a:off x="916901" y="6246906"/>
            <a:ext cx="1344703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5">
            <a:extLst>
              <a:ext uri="{FF2B5EF4-FFF2-40B4-BE49-F238E27FC236}">
                <a16:creationId xmlns:a16="http://schemas.microsoft.com/office/drawing/2014/main" id="{652737DD-B1A6-4D41-9C8D-9A93E090FAE3}"/>
              </a:ext>
            </a:extLst>
          </p:cNvPr>
          <p:cNvSpPr>
            <a:spLocks noGrp="1"/>
          </p:cNvSpPr>
          <p:nvPr>
            <p:ph type="body" sz="quarter" idx="165" hasCustomPrompt="1"/>
          </p:nvPr>
        </p:nvSpPr>
        <p:spPr>
          <a:xfrm>
            <a:off x="15222775" y="5494271"/>
            <a:ext cx="13478557"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MATERIALS AND METHODS</a:t>
            </a:r>
          </a:p>
        </p:txBody>
      </p:sp>
      <p:sp>
        <p:nvSpPr>
          <p:cNvPr id="30" name="Text Placeholder 9">
            <a:extLst>
              <a:ext uri="{FF2B5EF4-FFF2-40B4-BE49-F238E27FC236}">
                <a16:creationId xmlns:a16="http://schemas.microsoft.com/office/drawing/2014/main" id="{ECE2636A-B209-4444-AFAD-96BF1EF74A08}"/>
              </a:ext>
            </a:extLst>
          </p:cNvPr>
          <p:cNvSpPr>
            <a:spLocks noGrp="1"/>
          </p:cNvSpPr>
          <p:nvPr>
            <p:ph type="body" sz="quarter" idx="178"/>
          </p:nvPr>
        </p:nvSpPr>
        <p:spPr>
          <a:xfrm>
            <a:off x="15213932" y="6246906"/>
            <a:ext cx="13478796"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5">
            <a:extLst>
              <a:ext uri="{FF2B5EF4-FFF2-40B4-BE49-F238E27FC236}">
                <a16:creationId xmlns:a16="http://schemas.microsoft.com/office/drawing/2014/main" id="{908EB3C9-CB15-4087-A546-BD4985500B88}"/>
              </a:ext>
            </a:extLst>
          </p:cNvPr>
          <p:cNvSpPr>
            <a:spLocks noGrp="1"/>
          </p:cNvSpPr>
          <p:nvPr>
            <p:ph type="body" sz="quarter" idx="187" hasCustomPrompt="1"/>
          </p:nvPr>
        </p:nvSpPr>
        <p:spPr>
          <a:xfrm>
            <a:off x="930193" y="14210586"/>
            <a:ext cx="13433269"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OBJECTIVES</a:t>
            </a:r>
          </a:p>
        </p:txBody>
      </p:sp>
      <p:sp>
        <p:nvSpPr>
          <p:cNvPr id="52" name="Text Placeholder 9">
            <a:extLst>
              <a:ext uri="{FF2B5EF4-FFF2-40B4-BE49-F238E27FC236}">
                <a16:creationId xmlns:a16="http://schemas.microsoft.com/office/drawing/2014/main" id="{9FDA0773-1FE0-4728-A1F5-C436776EAB42}"/>
              </a:ext>
            </a:extLst>
          </p:cNvPr>
          <p:cNvSpPr>
            <a:spLocks noGrp="1"/>
          </p:cNvSpPr>
          <p:nvPr>
            <p:ph type="body" sz="quarter" idx="188"/>
          </p:nvPr>
        </p:nvSpPr>
        <p:spPr>
          <a:xfrm>
            <a:off x="930193" y="14963221"/>
            <a:ext cx="1343350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5">
            <a:extLst>
              <a:ext uri="{FF2B5EF4-FFF2-40B4-BE49-F238E27FC236}">
                <a16:creationId xmlns:a16="http://schemas.microsoft.com/office/drawing/2014/main" id="{F110AEC8-93C7-4A0C-BC30-682880E5F086}"/>
              </a:ext>
            </a:extLst>
          </p:cNvPr>
          <p:cNvSpPr>
            <a:spLocks noGrp="1"/>
          </p:cNvSpPr>
          <p:nvPr>
            <p:ph type="body" sz="quarter" idx="189" hasCustomPrompt="1"/>
          </p:nvPr>
        </p:nvSpPr>
        <p:spPr>
          <a:xfrm>
            <a:off x="15222514" y="19623929"/>
            <a:ext cx="13478557"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results</a:t>
            </a:r>
          </a:p>
        </p:txBody>
      </p:sp>
      <p:sp>
        <p:nvSpPr>
          <p:cNvPr id="62" name="Text Placeholder 9">
            <a:extLst>
              <a:ext uri="{FF2B5EF4-FFF2-40B4-BE49-F238E27FC236}">
                <a16:creationId xmlns:a16="http://schemas.microsoft.com/office/drawing/2014/main" id="{F9CD33FB-B993-493F-95FC-70AF51B4F9C9}"/>
              </a:ext>
            </a:extLst>
          </p:cNvPr>
          <p:cNvSpPr>
            <a:spLocks noGrp="1"/>
          </p:cNvSpPr>
          <p:nvPr>
            <p:ph type="body" sz="quarter" idx="190"/>
          </p:nvPr>
        </p:nvSpPr>
        <p:spPr>
          <a:xfrm>
            <a:off x="15222514" y="20376564"/>
            <a:ext cx="13478796"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a:extLst>
              <a:ext uri="{FF2B5EF4-FFF2-40B4-BE49-F238E27FC236}">
                <a16:creationId xmlns:a16="http://schemas.microsoft.com/office/drawing/2014/main" id="{E8E00E69-0E96-4B46-A1B9-16881A33D210}"/>
              </a:ext>
            </a:extLst>
          </p:cNvPr>
          <p:cNvSpPr>
            <a:spLocks noGrp="1"/>
          </p:cNvSpPr>
          <p:nvPr>
            <p:ph type="body" sz="quarter" idx="191" hasCustomPrompt="1"/>
          </p:nvPr>
        </p:nvSpPr>
        <p:spPr>
          <a:xfrm>
            <a:off x="29550248" y="5507710"/>
            <a:ext cx="13422458"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conclusion</a:t>
            </a:r>
          </a:p>
        </p:txBody>
      </p:sp>
      <p:sp>
        <p:nvSpPr>
          <p:cNvPr id="64" name="Text Placeholder 9">
            <a:extLst>
              <a:ext uri="{FF2B5EF4-FFF2-40B4-BE49-F238E27FC236}">
                <a16:creationId xmlns:a16="http://schemas.microsoft.com/office/drawing/2014/main" id="{BAAAC21B-7F2B-487F-BEC4-58C38C568670}"/>
              </a:ext>
            </a:extLst>
          </p:cNvPr>
          <p:cNvSpPr>
            <a:spLocks noGrp="1"/>
          </p:cNvSpPr>
          <p:nvPr>
            <p:ph type="body" sz="quarter" idx="192"/>
          </p:nvPr>
        </p:nvSpPr>
        <p:spPr>
          <a:xfrm>
            <a:off x="29541404" y="6260345"/>
            <a:ext cx="13422696"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5" name="Text Placeholder 5">
            <a:extLst>
              <a:ext uri="{FF2B5EF4-FFF2-40B4-BE49-F238E27FC236}">
                <a16:creationId xmlns:a16="http://schemas.microsoft.com/office/drawing/2014/main" id="{59B0C7A5-E0E3-4314-B563-0B9357C3E2A8}"/>
              </a:ext>
            </a:extLst>
          </p:cNvPr>
          <p:cNvSpPr>
            <a:spLocks noGrp="1"/>
          </p:cNvSpPr>
          <p:nvPr>
            <p:ph type="body" sz="quarter" idx="193" hasCustomPrompt="1"/>
          </p:nvPr>
        </p:nvSpPr>
        <p:spPr>
          <a:xfrm>
            <a:off x="29538883" y="15021431"/>
            <a:ext cx="13437679"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references</a:t>
            </a:r>
          </a:p>
        </p:txBody>
      </p:sp>
      <p:sp>
        <p:nvSpPr>
          <p:cNvPr id="66" name="Text Placeholder 9">
            <a:extLst>
              <a:ext uri="{FF2B5EF4-FFF2-40B4-BE49-F238E27FC236}">
                <a16:creationId xmlns:a16="http://schemas.microsoft.com/office/drawing/2014/main" id="{6F3E59AB-F20F-47AC-AE57-D7859FE9C715}"/>
              </a:ext>
            </a:extLst>
          </p:cNvPr>
          <p:cNvSpPr>
            <a:spLocks noGrp="1"/>
          </p:cNvSpPr>
          <p:nvPr>
            <p:ph type="body" sz="quarter" idx="194"/>
          </p:nvPr>
        </p:nvSpPr>
        <p:spPr>
          <a:xfrm>
            <a:off x="29538883" y="15774066"/>
            <a:ext cx="1343791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7" name="Text Placeholder 5">
            <a:extLst>
              <a:ext uri="{FF2B5EF4-FFF2-40B4-BE49-F238E27FC236}">
                <a16:creationId xmlns:a16="http://schemas.microsoft.com/office/drawing/2014/main" id="{3FCD37EB-E20C-46EF-8FE5-377116585725}"/>
              </a:ext>
            </a:extLst>
          </p:cNvPr>
          <p:cNvSpPr>
            <a:spLocks noGrp="1"/>
          </p:cNvSpPr>
          <p:nvPr>
            <p:ph type="body" sz="quarter" idx="195" hasCustomPrompt="1"/>
          </p:nvPr>
        </p:nvSpPr>
        <p:spPr>
          <a:xfrm>
            <a:off x="29554104" y="25654614"/>
            <a:ext cx="13431302"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acknowledgements or contact</a:t>
            </a:r>
          </a:p>
        </p:txBody>
      </p:sp>
      <p:sp>
        <p:nvSpPr>
          <p:cNvPr id="68" name="Text Placeholder 9">
            <a:extLst>
              <a:ext uri="{FF2B5EF4-FFF2-40B4-BE49-F238E27FC236}">
                <a16:creationId xmlns:a16="http://schemas.microsoft.com/office/drawing/2014/main" id="{DF8FBFED-FDDB-4795-A4FF-DC86974B5758}"/>
              </a:ext>
            </a:extLst>
          </p:cNvPr>
          <p:cNvSpPr>
            <a:spLocks noGrp="1"/>
          </p:cNvSpPr>
          <p:nvPr>
            <p:ph type="body" sz="quarter" idx="196"/>
          </p:nvPr>
        </p:nvSpPr>
        <p:spPr>
          <a:xfrm>
            <a:off x="29554104" y="26407249"/>
            <a:ext cx="13422696"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9" name="Text Placeholder 7">
            <a:extLst>
              <a:ext uri="{FF2B5EF4-FFF2-40B4-BE49-F238E27FC236}">
                <a16:creationId xmlns:a16="http://schemas.microsoft.com/office/drawing/2014/main" id="{BFACF34B-4E8E-442C-A33E-57FD0FF8433A}"/>
              </a:ext>
            </a:extLst>
          </p:cNvPr>
          <p:cNvSpPr>
            <a:spLocks noGrp="1"/>
          </p:cNvSpPr>
          <p:nvPr>
            <p:ph type="body" sz="quarter" idx="183" hasCustomPrompt="1"/>
          </p:nvPr>
        </p:nvSpPr>
        <p:spPr>
          <a:xfrm>
            <a:off x="957489" y="294368"/>
            <a:ext cx="31993568" cy="2317750"/>
          </a:xfrm>
          <a:prstGeom prst="rect">
            <a:avLst/>
          </a:prstGeom>
        </p:spPr>
        <p:txBody>
          <a:bodyPr>
            <a:normAutofit/>
          </a:bodyPr>
          <a:lstStyle>
            <a:lvl1pPr marL="0" indent="0">
              <a:buFontTx/>
              <a:buNone/>
              <a:defRPr sz="8000" cap="all" baseline="0">
                <a:solidFill>
                  <a:schemeClr val="bg1"/>
                </a:solidFill>
                <a:latin typeface="Franklin Gothic Medium" panose="020B0603020102020204" pitchFamily="34" charset="0"/>
              </a:defRPr>
            </a:lvl1pPr>
          </a:lstStyle>
          <a:p>
            <a:pPr lvl="0"/>
            <a:r>
              <a:rPr lang="en-US" dirty="0"/>
              <a:t>CLICK HERE TO ADD TITLE: ADJUST TEXT BOX POSITIONING IF ONLY USING ONE LINE</a:t>
            </a:r>
          </a:p>
        </p:txBody>
      </p:sp>
      <p:sp>
        <p:nvSpPr>
          <p:cNvPr id="70" name="Text Placeholder 7">
            <a:extLst>
              <a:ext uri="{FF2B5EF4-FFF2-40B4-BE49-F238E27FC236}">
                <a16:creationId xmlns:a16="http://schemas.microsoft.com/office/drawing/2014/main" id="{3C31251A-CD58-4857-8E51-6BB5A936D6BA}"/>
              </a:ext>
            </a:extLst>
          </p:cNvPr>
          <p:cNvSpPr>
            <a:spLocks noGrp="1"/>
          </p:cNvSpPr>
          <p:nvPr>
            <p:ph type="body" sz="quarter" idx="184" hasCustomPrompt="1"/>
          </p:nvPr>
        </p:nvSpPr>
        <p:spPr>
          <a:xfrm>
            <a:off x="957489" y="2764791"/>
            <a:ext cx="31993568" cy="1937838"/>
          </a:xfrm>
          <a:prstGeom prst="rect">
            <a:avLst/>
          </a:prstGeom>
        </p:spPr>
        <p:txBody>
          <a:bodyPr>
            <a:normAutofit/>
          </a:bodyPr>
          <a:lstStyle>
            <a:lvl1pPr marL="0" indent="0">
              <a:buFontTx/>
              <a:buNone/>
              <a:defRPr sz="5400">
                <a:solidFill>
                  <a:srgbClr val="FEC24D"/>
                </a:solidFill>
                <a:latin typeface="Rockwell" panose="02060603020205020403" pitchFamily="18" charset="0"/>
              </a:defRPr>
            </a:lvl1pPr>
          </a:lstStyle>
          <a:p>
            <a:pPr lvl="0"/>
            <a:r>
              <a:rPr lang="en-US" dirty="0"/>
              <a:t>Click here to add Authors &amp; Affiliations: Adjust text box positioning if only using one line</a:t>
            </a:r>
          </a:p>
        </p:txBody>
      </p:sp>
    </p:spTree>
  </p:cSld>
  <p:clrMapOvr>
    <a:masterClrMapping/>
  </p:clrMapOvr>
  <p:extLst>
    <p:ext uri="{DCECCB84-F9BA-43D5-87BE-67443E8EF086}">
      <p15:sldGuideLst xmlns:p15="http://schemas.microsoft.com/office/powerpoint/2012/main">
        <p15:guide id="1" pos="4800" userDrawn="1">
          <p15:clr>
            <a:srgbClr val="FDE53C"/>
          </p15:clr>
        </p15:guide>
        <p15:guide id="3" pos="9120" userDrawn="1">
          <p15:clr>
            <a:srgbClr val="F26B43"/>
          </p15:clr>
        </p15:guide>
        <p15:guide id="4" pos="18600" userDrawn="1">
          <p15:clr>
            <a:srgbClr val="F26B43"/>
          </p15:clr>
        </p15:guide>
        <p15:guide id="5" pos="9576" userDrawn="1">
          <p15:clr>
            <a:srgbClr val="F26B43"/>
          </p15:clr>
        </p15:guide>
        <p15:guide id="6" pos="18120" userDrawn="1">
          <p15:clr>
            <a:srgbClr val="F26B43"/>
          </p15:clr>
        </p15:guide>
        <p15:guide id="8" orient="horz" pos="3456" userDrawn="1">
          <p15:clr>
            <a:srgbClr val="F26B43"/>
          </p15:clr>
        </p15:guide>
        <p15:guide id="10" pos="22824" userDrawn="1">
          <p15:clr>
            <a:srgbClr val="FDE53C"/>
          </p15:clr>
        </p15:guide>
        <p15:guide id="11" pos="13824" userDrawn="1">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Column Wide">
    <p:spTree>
      <p:nvGrpSpPr>
        <p:cNvPr id="1" name=""/>
        <p:cNvGrpSpPr/>
        <p:nvPr/>
      </p:nvGrpSpPr>
      <p:grpSpPr>
        <a:xfrm>
          <a:off x="0" y="0"/>
          <a:ext cx="0" cy="0"/>
          <a:chOff x="0" y="0"/>
          <a:chExt cx="0" cy="0"/>
        </a:xfrm>
      </p:grpSpPr>
      <p:sp>
        <p:nvSpPr>
          <p:cNvPr id="31" name="Text Placeholder 5"/>
          <p:cNvSpPr>
            <a:spLocks noGrp="1"/>
          </p:cNvSpPr>
          <p:nvPr>
            <p:ph type="body" sz="quarter" idx="11" hasCustomPrompt="1"/>
          </p:nvPr>
        </p:nvSpPr>
        <p:spPr>
          <a:xfrm>
            <a:off x="916901" y="5494271"/>
            <a:ext cx="10970105"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INTRODUCTION OR ABSTRACT</a:t>
            </a:r>
          </a:p>
        </p:txBody>
      </p:sp>
      <p:sp>
        <p:nvSpPr>
          <p:cNvPr id="38" name="Text Placeholder 9"/>
          <p:cNvSpPr>
            <a:spLocks noGrp="1"/>
          </p:cNvSpPr>
          <p:nvPr>
            <p:ph type="body" sz="quarter" idx="157"/>
          </p:nvPr>
        </p:nvSpPr>
        <p:spPr>
          <a:xfrm>
            <a:off x="916901" y="6246906"/>
            <a:ext cx="10970299"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5">
            <a:extLst>
              <a:ext uri="{FF2B5EF4-FFF2-40B4-BE49-F238E27FC236}">
                <a16:creationId xmlns:a16="http://schemas.microsoft.com/office/drawing/2014/main" id="{652737DD-B1A6-4D41-9C8D-9A93E090FAE3}"/>
              </a:ext>
            </a:extLst>
          </p:cNvPr>
          <p:cNvSpPr>
            <a:spLocks noGrp="1"/>
          </p:cNvSpPr>
          <p:nvPr>
            <p:ph type="body" sz="quarter" idx="165" hasCustomPrompt="1"/>
          </p:nvPr>
        </p:nvSpPr>
        <p:spPr>
          <a:xfrm>
            <a:off x="12543743" y="5494271"/>
            <a:ext cx="18812557"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MATERIALS AND METHODS</a:t>
            </a:r>
          </a:p>
        </p:txBody>
      </p:sp>
      <p:sp>
        <p:nvSpPr>
          <p:cNvPr id="30" name="Text Placeholder 9">
            <a:extLst>
              <a:ext uri="{FF2B5EF4-FFF2-40B4-BE49-F238E27FC236}">
                <a16:creationId xmlns:a16="http://schemas.microsoft.com/office/drawing/2014/main" id="{ECE2636A-B209-4444-AFAD-96BF1EF74A08}"/>
              </a:ext>
            </a:extLst>
          </p:cNvPr>
          <p:cNvSpPr>
            <a:spLocks noGrp="1"/>
          </p:cNvSpPr>
          <p:nvPr>
            <p:ph type="body" sz="quarter" idx="178"/>
          </p:nvPr>
        </p:nvSpPr>
        <p:spPr>
          <a:xfrm>
            <a:off x="12534900" y="6246906"/>
            <a:ext cx="188214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5">
            <a:extLst>
              <a:ext uri="{FF2B5EF4-FFF2-40B4-BE49-F238E27FC236}">
                <a16:creationId xmlns:a16="http://schemas.microsoft.com/office/drawing/2014/main" id="{908EB3C9-CB15-4087-A546-BD4985500B88}"/>
              </a:ext>
            </a:extLst>
          </p:cNvPr>
          <p:cNvSpPr>
            <a:spLocks noGrp="1"/>
          </p:cNvSpPr>
          <p:nvPr>
            <p:ph type="body" sz="quarter" idx="187" hasCustomPrompt="1"/>
          </p:nvPr>
        </p:nvSpPr>
        <p:spPr>
          <a:xfrm>
            <a:off x="930193" y="18977598"/>
            <a:ext cx="10956813"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OBJECTIVES</a:t>
            </a:r>
          </a:p>
        </p:txBody>
      </p:sp>
      <p:sp>
        <p:nvSpPr>
          <p:cNvPr id="52" name="Text Placeholder 9">
            <a:extLst>
              <a:ext uri="{FF2B5EF4-FFF2-40B4-BE49-F238E27FC236}">
                <a16:creationId xmlns:a16="http://schemas.microsoft.com/office/drawing/2014/main" id="{9FDA0773-1FE0-4728-A1F5-C436776EAB42}"/>
              </a:ext>
            </a:extLst>
          </p:cNvPr>
          <p:cNvSpPr>
            <a:spLocks noGrp="1"/>
          </p:cNvSpPr>
          <p:nvPr>
            <p:ph type="body" sz="quarter" idx="188"/>
          </p:nvPr>
        </p:nvSpPr>
        <p:spPr>
          <a:xfrm>
            <a:off x="930193" y="19730233"/>
            <a:ext cx="1095700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5">
            <a:extLst>
              <a:ext uri="{FF2B5EF4-FFF2-40B4-BE49-F238E27FC236}">
                <a16:creationId xmlns:a16="http://schemas.microsoft.com/office/drawing/2014/main" id="{F110AEC8-93C7-4A0C-BC30-682880E5F086}"/>
              </a:ext>
            </a:extLst>
          </p:cNvPr>
          <p:cNvSpPr>
            <a:spLocks noGrp="1"/>
          </p:cNvSpPr>
          <p:nvPr>
            <p:ph type="body" sz="quarter" idx="189" hasCustomPrompt="1"/>
          </p:nvPr>
        </p:nvSpPr>
        <p:spPr>
          <a:xfrm>
            <a:off x="12552586" y="18977598"/>
            <a:ext cx="18803714"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results</a:t>
            </a:r>
          </a:p>
        </p:txBody>
      </p:sp>
      <p:sp>
        <p:nvSpPr>
          <p:cNvPr id="62" name="Text Placeholder 9">
            <a:extLst>
              <a:ext uri="{FF2B5EF4-FFF2-40B4-BE49-F238E27FC236}">
                <a16:creationId xmlns:a16="http://schemas.microsoft.com/office/drawing/2014/main" id="{F9CD33FB-B993-493F-95FC-70AF51B4F9C9}"/>
              </a:ext>
            </a:extLst>
          </p:cNvPr>
          <p:cNvSpPr>
            <a:spLocks noGrp="1"/>
          </p:cNvSpPr>
          <p:nvPr>
            <p:ph type="body" sz="quarter" idx="190"/>
          </p:nvPr>
        </p:nvSpPr>
        <p:spPr>
          <a:xfrm>
            <a:off x="12543742" y="19730233"/>
            <a:ext cx="1881255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a:extLst>
              <a:ext uri="{FF2B5EF4-FFF2-40B4-BE49-F238E27FC236}">
                <a16:creationId xmlns:a16="http://schemas.microsoft.com/office/drawing/2014/main" id="{E8E00E69-0E96-4B46-A1B9-16881A33D210}"/>
              </a:ext>
            </a:extLst>
          </p:cNvPr>
          <p:cNvSpPr>
            <a:spLocks noGrp="1"/>
          </p:cNvSpPr>
          <p:nvPr>
            <p:ph type="body" sz="quarter" idx="191" hasCustomPrompt="1"/>
          </p:nvPr>
        </p:nvSpPr>
        <p:spPr>
          <a:xfrm>
            <a:off x="32003998" y="5507710"/>
            <a:ext cx="10961305"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conclusion</a:t>
            </a:r>
          </a:p>
        </p:txBody>
      </p:sp>
      <p:sp>
        <p:nvSpPr>
          <p:cNvPr id="64" name="Text Placeholder 9">
            <a:extLst>
              <a:ext uri="{FF2B5EF4-FFF2-40B4-BE49-F238E27FC236}">
                <a16:creationId xmlns:a16="http://schemas.microsoft.com/office/drawing/2014/main" id="{BAAAC21B-7F2B-487F-BEC4-58C38C568670}"/>
              </a:ext>
            </a:extLst>
          </p:cNvPr>
          <p:cNvSpPr>
            <a:spLocks noGrp="1"/>
          </p:cNvSpPr>
          <p:nvPr>
            <p:ph type="body" sz="quarter" idx="192"/>
          </p:nvPr>
        </p:nvSpPr>
        <p:spPr>
          <a:xfrm>
            <a:off x="32004000" y="6260345"/>
            <a:ext cx="109654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5" name="Text Placeholder 5">
            <a:extLst>
              <a:ext uri="{FF2B5EF4-FFF2-40B4-BE49-F238E27FC236}">
                <a16:creationId xmlns:a16="http://schemas.microsoft.com/office/drawing/2014/main" id="{59B0C7A5-E0E3-4314-B563-0B9357C3E2A8}"/>
              </a:ext>
            </a:extLst>
          </p:cNvPr>
          <p:cNvSpPr>
            <a:spLocks noGrp="1"/>
          </p:cNvSpPr>
          <p:nvPr>
            <p:ph type="body" sz="quarter" idx="193" hasCustomPrompt="1"/>
          </p:nvPr>
        </p:nvSpPr>
        <p:spPr>
          <a:xfrm>
            <a:off x="32003999" y="15021431"/>
            <a:ext cx="10970148"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references</a:t>
            </a:r>
          </a:p>
        </p:txBody>
      </p:sp>
      <p:sp>
        <p:nvSpPr>
          <p:cNvPr id="66" name="Text Placeholder 9">
            <a:extLst>
              <a:ext uri="{FF2B5EF4-FFF2-40B4-BE49-F238E27FC236}">
                <a16:creationId xmlns:a16="http://schemas.microsoft.com/office/drawing/2014/main" id="{6F3E59AB-F20F-47AC-AE57-D7859FE9C715}"/>
              </a:ext>
            </a:extLst>
          </p:cNvPr>
          <p:cNvSpPr>
            <a:spLocks noGrp="1"/>
          </p:cNvSpPr>
          <p:nvPr>
            <p:ph type="body" sz="quarter" idx="194"/>
          </p:nvPr>
        </p:nvSpPr>
        <p:spPr>
          <a:xfrm>
            <a:off x="32003999" y="15774066"/>
            <a:ext cx="10974243"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7" name="Text Placeholder 5">
            <a:extLst>
              <a:ext uri="{FF2B5EF4-FFF2-40B4-BE49-F238E27FC236}">
                <a16:creationId xmlns:a16="http://schemas.microsoft.com/office/drawing/2014/main" id="{3FCD37EB-E20C-46EF-8FE5-377116585725}"/>
              </a:ext>
            </a:extLst>
          </p:cNvPr>
          <p:cNvSpPr>
            <a:spLocks noGrp="1"/>
          </p:cNvSpPr>
          <p:nvPr>
            <p:ph type="body" sz="quarter" idx="195" hasCustomPrompt="1"/>
          </p:nvPr>
        </p:nvSpPr>
        <p:spPr>
          <a:xfrm>
            <a:off x="32004000" y="25654614"/>
            <a:ext cx="10974004"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acknowledgements or contact</a:t>
            </a:r>
          </a:p>
        </p:txBody>
      </p:sp>
      <p:sp>
        <p:nvSpPr>
          <p:cNvPr id="68" name="Text Placeholder 9">
            <a:extLst>
              <a:ext uri="{FF2B5EF4-FFF2-40B4-BE49-F238E27FC236}">
                <a16:creationId xmlns:a16="http://schemas.microsoft.com/office/drawing/2014/main" id="{DF8FBFED-FDDB-4795-A4FF-DC86974B5758}"/>
              </a:ext>
            </a:extLst>
          </p:cNvPr>
          <p:cNvSpPr>
            <a:spLocks noGrp="1"/>
          </p:cNvSpPr>
          <p:nvPr>
            <p:ph type="body" sz="quarter" idx="196"/>
          </p:nvPr>
        </p:nvSpPr>
        <p:spPr>
          <a:xfrm>
            <a:off x="32004000" y="26407249"/>
            <a:ext cx="109781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7">
            <a:extLst>
              <a:ext uri="{FF2B5EF4-FFF2-40B4-BE49-F238E27FC236}">
                <a16:creationId xmlns:a16="http://schemas.microsoft.com/office/drawing/2014/main" id="{C592AD3B-7A54-4176-9B89-DAF7C8CDE26F}"/>
              </a:ext>
            </a:extLst>
          </p:cNvPr>
          <p:cNvSpPr>
            <a:spLocks noGrp="1"/>
          </p:cNvSpPr>
          <p:nvPr>
            <p:ph type="body" sz="quarter" idx="183" hasCustomPrompt="1"/>
          </p:nvPr>
        </p:nvSpPr>
        <p:spPr>
          <a:xfrm>
            <a:off x="957489" y="294368"/>
            <a:ext cx="31993568" cy="2317750"/>
          </a:xfrm>
          <a:prstGeom prst="rect">
            <a:avLst/>
          </a:prstGeom>
        </p:spPr>
        <p:txBody>
          <a:bodyPr>
            <a:normAutofit/>
          </a:bodyPr>
          <a:lstStyle>
            <a:lvl1pPr marL="0" indent="0">
              <a:buFontTx/>
              <a:buNone/>
              <a:defRPr sz="8000" cap="all" baseline="0">
                <a:solidFill>
                  <a:schemeClr val="bg1"/>
                </a:solidFill>
                <a:latin typeface="Franklin Gothic Medium" panose="020B0603020102020204" pitchFamily="34" charset="0"/>
              </a:defRPr>
            </a:lvl1pPr>
          </a:lstStyle>
          <a:p>
            <a:pPr lvl="0"/>
            <a:r>
              <a:rPr lang="en-US" dirty="0"/>
              <a:t>CLICK HERE TO ADD TITLE: ADJUST TEXT BOX POSITIONING IF ONLY USING ONE LINE</a:t>
            </a:r>
          </a:p>
        </p:txBody>
      </p:sp>
      <p:sp>
        <p:nvSpPr>
          <p:cNvPr id="19" name="Text Placeholder 7">
            <a:extLst>
              <a:ext uri="{FF2B5EF4-FFF2-40B4-BE49-F238E27FC236}">
                <a16:creationId xmlns:a16="http://schemas.microsoft.com/office/drawing/2014/main" id="{F53351EE-43CF-4BED-88D8-C1463456F399}"/>
              </a:ext>
            </a:extLst>
          </p:cNvPr>
          <p:cNvSpPr>
            <a:spLocks noGrp="1"/>
          </p:cNvSpPr>
          <p:nvPr>
            <p:ph type="body" sz="quarter" idx="184" hasCustomPrompt="1"/>
          </p:nvPr>
        </p:nvSpPr>
        <p:spPr>
          <a:xfrm>
            <a:off x="957489" y="2764791"/>
            <a:ext cx="31993568" cy="1937838"/>
          </a:xfrm>
          <a:prstGeom prst="rect">
            <a:avLst/>
          </a:prstGeom>
        </p:spPr>
        <p:txBody>
          <a:bodyPr>
            <a:normAutofit/>
          </a:bodyPr>
          <a:lstStyle>
            <a:lvl1pPr marL="0" indent="0">
              <a:buFontTx/>
              <a:buNone/>
              <a:defRPr sz="5400">
                <a:solidFill>
                  <a:srgbClr val="FEC24D"/>
                </a:solidFill>
                <a:latin typeface="Rockwell" panose="02060603020205020403" pitchFamily="18" charset="0"/>
              </a:defRPr>
            </a:lvl1pPr>
          </a:lstStyle>
          <a:p>
            <a:pPr lvl="0"/>
            <a:r>
              <a:rPr lang="en-US" dirty="0"/>
              <a:t>Click here to add Authors &amp; Affiliations: Adjust text box positioning if only using one line</a:t>
            </a:r>
          </a:p>
        </p:txBody>
      </p:sp>
    </p:spTree>
    <p:extLst>
      <p:ext uri="{BB962C8B-B14F-4D97-AF65-F5344CB8AC3E}">
        <p14:creationId xmlns:p14="http://schemas.microsoft.com/office/powerpoint/2010/main" val="1589026171"/>
      </p:ext>
    </p:extLst>
  </p:cSld>
  <p:clrMapOvr>
    <a:masterClrMapping/>
  </p:clrMapOvr>
  <p:extLst>
    <p:ext uri="{DCECCB84-F9BA-43D5-87BE-67443E8EF086}">
      <p15:sldGuideLst xmlns:p15="http://schemas.microsoft.com/office/powerpoint/2012/main">
        <p15:guide id="1" pos="4032" userDrawn="1">
          <p15:clr>
            <a:srgbClr val="FDE53C"/>
          </p15:clr>
        </p15:guide>
        <p15:guide id="3" pos="7488" userDrawn="1">
          <p15:clr>
            <a:srgbClr val="F26B43"/>
          </p15:clr>
        </p15:guide>
        <p15:guide id="4" pos="20160" userDrawn="1">
          <p15:clr>
            <a:srgbClr val="F26B43"/>
          </p15:clr>
        </p15:guide>
        <p15:guide id="5" pos="7896" userDrawn="1">
          <p15:clr>
            <a:srgbClr val="F26B43"/>
          </p15:clr>
        </p15:guide>
        <p15:guide id="6" pos="19752" userDrawn="1">
          <p15:clr>
            <a:srgbClr val="F26B43"/>
          </p15:clr>
        </p15:guide>
        <p15:guide id="8" orient="horz" pos="3456" userDrawn="1">
          <p15:clr>
            <a:srgbClr val="F26B43"/>
          </p15:clr>
        </p15:guide>
        <p15:guide id="10" pos="23616" userDrawn="1">
          <p15:clr>
            <a:srgbClr val="FDE53C"/>
          </p15:clr>
        </p15:guide>
        <p15:guide id="11" pos="13824" userDrawn="1">
          <p15:clr>
            <a:srgbClr val="FDE53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1" name="Text Placeholder 5"/>
          <p:cNvSpPr>
            <a:spLocks noGrp="1"/>
          </p:cNvSpPr>
          <p:nvPr>
            <p:ph type="body" sz="quarter" idx="11" hasCustomPrompt="1"/>
          </p:nvPr>
        </p:nvSpPr>
        <p:spPr>
          <a:xfrm>
            <a:off x="916902" y="5494271"/>
            <a:ext cx="10017622"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INTRODUCTION OR ABSTRACT</a:t>
            </a:r>
          </a:p>
        </p:txBody>
      </p:sp>
      <p:sp>
        <p:nvSpPr>
          <p:cNvPr id="38" name="Text Placeholder 9"/>
          <p:cNvSpPr>
            <a:spLocks noGrp="1"/>
          </p:cNvSpPr>
          <p:nvPr>
            <p:ph type="body" sz="quarter" idx="157"/>
          </p:nvPr>
        </p:nvSpPr>
        <p:spPr>
          <a:xfrm>
            <a:off x="916901" y="6246906"/>
            <a:ext cx="10017799"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5">
            <a:extLst>
              <a:ext uri="{FF2B5EF4-FFF2-40B4-BE49-F238E27FC236}">
                <a16:creationId xmlns:a16="http://schemas.microsoft.com/office/drawing/2014/main" id="{652737DD-B1A6-4D41-9C8D-9A93E090FAE3}"/>
              </a:ext>
            </a:extLst>
          </p:cNvPr>
          <p:cNvSpPr>
            <a:spLocks noGrp="1"/>
          </p:cNvSpPr>
          <p:nvPr>
            <p:ph type="body" sz="quarter" idx="165" hasCustomPrompt="1"/>
          </p:nvPr>
        </p:nvSpPr>
        <p:spPr>
          <a:xfrm>
            <a:off x="11591244" y="5494271"/>
            <a:ext cx="10015592"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MATERIALS AND METHODS</a:t>
            </a:r>
          </a:p>
        </p:txBody>
      </p:sp>
      <p:sp>
        <p:nvSpPr>
          <p:cNvPr id="30" name="Text Placeholder 9">
            <a:extLst>
              <a:ext uri="{FF2B5EF4-FFF2-40B4-BE49-F238E27FC236}">
                <a16:creationId xmlns:a16="http://schemas.microsoft.com/office/drawing/2014/main" id="{ECE2636A-B209-4444-AFAD-96BF1EF74A08}"/>
              </a:ext>
            </a:extLst>
          </p:cNvPr>
          <p:cNvSpPr>
            <a:spLocks noGrp="1"/>
          </p:cNvSpPr>
          <p:nvPr>
            <p:ph type="body" sz="quarter" idx="178"/>
          </p:nvPr>
        </p:nvSpPr>
        <p:spPr>
          <a:xfrm>
            <a:off x="11582400" y="6246906"/>
            <a:ext cx="100203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5">
            <a:extLst>
              <a:ext uri="{FF2B5EF4-FFF2-40B4-BE49-F238E27FC236}">
                <a16:creationId xmlns:a16="http://schemas.microsoft.com/office/drawing/2014/main" id="{908EB3C9-CB15-4087-A546-BD4985500B88}"/>
              </a:ext>
            </a:extLst>
          </p:cNvPr>
          <p:cNvSpPr>
            <a:spLocks noGrp="1"/>
          </p:cNvSpPr>
          <p:nvPr>
            <p:ph type="body" sz="quarter" idx="187" hasCustomPrompt="1"/>
          </p:nvPr>
        </p:nvSpPr>
        <p:spPr>
          <a:xfrm>
            <a:off x="930194" y="18977598"/>
            <a:ext cx="10004330"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OBJECTIVES</a:t>
            </a:r>
          </a:p>
        </p:txBody>
      </p:sp>
      <p:sp>
        <p:nvSpPr>
          <p:cNvPr id="52" name="Text Placeholder 9">
            <a:extLst>
              <a:ext uri="{FF2B5EF4-FFF2-40B4-BE49-F238E27FC236}">
                <a16:creationId xmlns:a16="http://schemas.microsoft.com/office/drawing/2014/main" id="{9FDA0773-1FE0-4728-A1F5-C436776EAB42}"/>
              </a:ext>
            </a:extLst>
          </p:cNvPr>
          <p:cNvSpPr>
            <a:spLocks noGrp="1"/>
          </p:cNvSpPr>
          <p:nvPr>
            <p:ph type="body" sz="quarter" idx="188"/>
          </p:nvPr>
        </p:nvSpPr>
        <p:spPr>
          <a:xfrm>
            <a:off x="930193" y="19730233"/>
            <a:ext cx="10004507"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5">
            <a:extLst>
              <a:ext uri="{FF2B5EF4-FFF2-40B4-BE49-F238E27FC236}">
                <a16:creationId xmlns:a16="http://schemas.microsoft.com/office/drawing/2014/main" id="{F110AEC8-93C7-4A0C-BC30-682880E5F086}"/>
              </a:ext>
            </a:extLst>
          </p:cNvPr>
          <p:cNvSpPr>
            <a:spLocks noGrp="1"/>
          </p:cNvSpPr>
          <p:nvPr>
            <p:ph type="body" sz="quarter" idx="189" hasCustomPrompt="1"/>
          </p:nvPr>
        </p:nvSpPr>
        <p:spPr>
          <a:xfrm>
            <a:off x="22297344" y="5507710"/>
            <a:ext cx="10015590"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results</a:t>
            </a:r>
          </a:p>
        </p:txBody>
      </p:sp>
      <p:sp>
        <p:nvSpPr>
          <p:cNvPr id="62" name="Text Placeholder 9">
            <a:extLst>
              <a:ext uri="{FF2B5EF4-FFF2-40B4-BE49-F238E27FC236}">
                <a16:creationId xmlns:a16="http://schemas.microsoft.com/office/drawing/2014/main" id="{F9CD33FB-B993-493F-95FC-70AF51B4F9C9}"/>
              </a:ext>
            </a:extLst>
          </p:cNvPr>
          <p:cNvSpPr>
            <a:spLocks noGrp="1"/>
          </p:cNvSpPr>
          <p:nvPr>
            <p:ph type="body" sz="quarter" idx="190"/>
          </p:nvPr>
        </p:nvSpPr>
        <p:spPr>
          <a:xfrm>
            <a:off x="22288501" y="6260345"/>
            <a:ext cx="100203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a:extLst>
              <a:ext uri="{FF2B5EF4-FFF2-40B4-BE49-F238E27FC236}">
                <a16:creationId xmlns:a16="http://schemas.microsoft.com/office/drawing/2014/main" id="{E8E00E69-0E96-4B46-A1B9-16881A33D210}"/>
              </a:ext>
            </a:extLst>
          </p:cNvPr>
          <p:cNvSpPr>
            <a:spLocks noGrp="1"/>
          </p:cNvSpPr>
          <p:nvPr>
            <p:ph type="body" sz="quarter" idx="191" hasCustomPrompt="1"/>
          </p:nvPr>
        </p:nvSpPr>
        <p:spPr>
          <a:xfrm>
            <a:off x="32956142" y="5507710"/>
            <a:ext cx="10009161"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conclusion</a:t>
            </a:r>
          </a:p>
        </p:txBody>
      </p:sp>
      <p:sp>
        <p:nvSpPr>
          <p:cNvPr id="64" name="Text Placeholder 9">
            <a:extLst>
              <a:ext uri="{FF2B5EF4-FFF2-40B4-BE49-F238E27FC236}">
                <a16:creationId xmlns:a16="http://schemas.microsoft.com/office/drawing/2014/main" id="{BAAAC21B-7F2B-487F-BEC4-58C38C568670}"/>
              </a:ext>
            </a:extLst>
          </p:cNvPr>
          <p:cNvSpPr>
            <a:spLocks noGrp="1"/>
          </p:cNvSpPr>
          <p:nvPr>
            <p:ph type="body" sz="quarter" idx="192"/>
          </p:nvPr>
        </p:nvSpPr>
        <p:spPr>
          <a:xfrm>
            <a:off x="32956500" y="6260345"/>
            <a:ext cx="10012900"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5" name="Text Placeholder 5">
            <a:extLst>
              <a:ext uri="{FF2B5EF4-FFF2-40B4-BE49-F238E27FC236}">
                <a16:creationId xmlns:a16="http://schemas.microsoft.com/office/drawing/2014/main" id="{59B0C7A5-E0E3-4314-B563-0B9357C3E2A8}"/>
              </a:ext>
            </a:extLst>
          </p:cNvPr>
          <p:cNvSpPr>
            <a:spLocks noGrp="1"/>
          </p:cNvSpPr>
          <p:nvPr>
            <p:ph type="body" sz="quarter" idx="193" hasCustomPrompt="1"/>
          </p:nvPr>
        </p:nvSpPr>
        <p:spPr>
          <a:xfrm>
            <a:off x="32956145" y="15021431"/>
            <a:ext cx="10018002"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references</a:t>
            </a:r>
          </a:p>
        </p:txBody>
      </p:sp>
      <p:sp>
        <p:nvSpPr>
          <p:cNvPr id="66" name="Text Placeholder 9">
            <a:extLst>
              <a:ext uri="{FF2B5EF4-FFF2-40B4-BE49-F238E27FC236}">
                <a16:creationId xmlns:a16="http://schemas.microsoft.com/office/drawing/2014/main" id="{6F3E59AB-F20F-47AC-AE57-D7859FE9C715}"/>
              </a:ext>
            </a:extLst>
          </p:cNvPr>
          <p:cNvSpPr>
            <a:spLocks noGrp="1"/>
          </p:cNvSpPr>
          <p:nvPr>
            <p:ph type="body" sz="quarter" idx="194"/>
          </p:nvPr>
        </p:nvSpPr>
        <p:spPr>
          <a:xfrm>
            <a:off x="32956500" y="15774066"/>
            <a:ext cx="10021742"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7" name="Text Placeholder 5">
            <a:extLst>
              <a:ext uri="{FF2B5EF4-FFF2-40B4-BE49-F238E27FC236}">
                <a16:creationId xmlns:a16="http://schemas.microsoft.com/office/drawing/2014/main" id="{3FCD37EB-E20C-46EF-8FE5-377116585725}"/>
              </a:ext>
            </a:extLst>
          </p:cNvPr>
          <p:cNvSpPr>
            <a:spLocks noGrp="1"/>
          </p:cNvSpPr>
          <p:nvPr>
            <p:ph type="body" sz="quarter" idx="195" hasCustomPrompt="1"/>
          </p:nvPr>
        </p:nvSpPr>
        <p:spPr>
          <a:xfrm>
            <a:off x="32955786" y="25654614"/>
            <a:ext cx="10022217" cy="646331"/>
          </a:xfrm>
          <a:prstGeom prst="rect">
            <a:avLst/>
          </a:prstGeom>
          <a:noFill/>
        </p:spPr>
        <p:txBody>
          <a:bodyPr wrap="square" lIns="91421" tIns="45720" rIns="91421" bIns="45720" anchor="ctr" anchorCtr="0">
            <a:spAutoFit/>
          </a:bodyPr>
          <a:lstStyle>
            <a:lvl1pPr marL="0" indent="0" algn="l">
              <a:buNone/>
              <a:defRPr sz="3600" b="0" u="none" cap="all" baseline="0">
                <a:solidFill>
                  <a:srgbClr val="004A8D"/>
                </a:solidFill>
                <a:latin typeface="Franklin Gothic Medium" panose="020B0603020102020204" pitchFamily="34" charset="0"/>
              </a:defRPr>
            </a:lvl1pPr>
          </a:lstStyle>
          <a:p>
            <a:pPr lvl="0"/>
            <a:r>
              <a:rPr lang="en-US" dirty="0"/>
              <a:t>(CLICK TO EDIT) acknowledgements</a:t>
            </a:r>
          </a:p>
        </p:txBody>
      </p:sp>
      <p:sp>
        <p:nvSpPr>
          <p:cNvPr id="68" name="Text Placeholder 9">
            <a:extLst>
              <a:ext uri="{FF2B5EF4-FFF2-40B4-BE49-F238E27FC236}">
                <a16:creationId xmlns:a16="http://schemas.microsoft.com/office/drawing/2014/main" id="{DF8FBFED-FDDB-4795-A4FF-DC86974B5758}"/>
              </a:ext>
            </a:extLst>
          </p:cNvPr>
          <p:cNvSpPr>
            <a:spLocks noGrp="1"/>
          </p:cNvSpPr>
          <p:nvPr>
            <p:ph type="body" sz="quarter" idx="196"/>
          </p:nvPr>
        </p:nvSpPr>
        <p:spPr>
          <a:xfrm>
            <a:off x="32956142" y="26407249"/>
            <a:ext cx="10025958" cy="2397579"/>
          </a:xfrm>
          <a:prstGeom prst="rect">
            <a:avLst/>
          </a:prstGeom>
        </p:spPr>
        <p:txBody>
          <a:bodyPr wrap="square" lIns="91440" tIns="45720" rIns="91440" bIns="0">
            <a:spAutoFit/>
          </a:bodyPr>
          <a:lstStyle>
            <a:lvl1pPr marL="0" indent="0">
              <a:buFontTx/>
              <a:buNone/>
              <a:defRPr sz="2800" b="0" spc="198" baseline="0">
                <a:latin typeface="Avenir Next LT Pro" panose="020B0504020202020204" pitchFamily="34" charset="0"/>
                <a:cs typeface="Arial" panose="020B0604020202020204" pitchFamily="34" charset="0"/>
              </a:defRPr>
            </a:lvl1pPr>
            <a:lvl2pPr marL="667227" indent="-248603">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2pPr>
            <a:lvl3pPr marL="1132999" indent="-201454">
              <a:buFont typeface="Arial" panose="020B0604020202020204" pitchFamily="34" charset="0"/>
              <a:buChar char="•"/>
              <a:defRPr sz="2800" b="0" spc="198" baseline="0">
                <a:latin typeface="Avenir Next LT Pro" panose="020B0504020202020204" pitchFamily="34" charset="0"/>
                <a:cs typeface="Arial" panose="020B0604020202020204" pitchFamily="34" charset="0"/>
              </a:defRPr>
            </a:lvl3pPr>
            <a:lvl4pPr marL="1754505" indent="-311468">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4pPr>
            <a:lvl5pPr marL="2313147" indent="-285750">
              <a:buFont typeface="Arial" panose="020B0604020202020204" pitchFamily="34" charset="0"/>
              <a:buChar char="•"/>
              <a:defRPr sz="2400" b="0" spc="198" baseline="0">
                <a:latin typeface="Avenir Next LT Pro" panose="020B05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7">
            <a:extLst>
              <a:ext uri="{FF2B5EF4-FFF2-40B4-BE49-F238E27FC236}">
                <a16:creationId xmlns:a16="http://schemas.microsoft.com/office/drawing/2014/main" id="{F3163FC8-0284-4C55-B6C9-F4768769188B}"/>
              </a:ext>
            </a:extLst>
          </p:cNvPr>
          <p:cNvSpPr>
            <a:spLocks noGrp="1"/>
          </p:cNvSpPr>
          <p:nvPr>
            <p:ph type="body" sz="quarter" idx="183" hasCustomPrompt="1"/>
          </p:nvPr>
        </p:nvSpPr>
        <p:spPr>
          <a:xfrm>
            <a:off x="957489" y="294368"/>
            <a:ext cx="31993568" cy="2317750"/>
          </a:xfrm>
          <a:prstGeom prst="rect">
            <a:avLst/>
          </a:prstGeom>
        </p:spPr>
        <p:txBody>
          <a:bodyPr>
            <a:normAutofit/>
          </a:bodyPr>
          <a:lstStyle>
            <a:lvl1pPr marL="0" indent="0">
              <a:buFontTx/>
              <a:buNone/>
              <a:defRPr sz="8000" cap="all" baseline="0">
                <a:solidFill>
                  <a:schemeClr val="bg1"/>
                </a:solidFill>
                <a:latin typeface="Franklin Gothic Medium" panose="020B0603020102020204" pitchFamily="34" charset="0"/>
              </a:defRPr>
            </a:lvl1pPr>
          </a:lstStyle>
          <a:p>
            <a:pPr lvl="0"/>
            <a:r>
              <a:rPr lang="en-US" dirty="0"/>
              <a:t>CLICK HERE TO ADD TITLE: ADJUST TEXT BOX POSITIONING IF ONLY USING ONE LINE</a:t>
            </a:r>
          </a:p>
        </p:txBody>
      </p:sp>
      <p:sp>
        <p:nvSpPr>
          <p:cNvPr id="19" name="Text Placeholder 7">
            <a:extLst>
              <a:ext uri="{FF2B5EF4-FFF2-40B4-BE49-F238E27FC236}">
                <a16:creationId xmlns:a16="http://schemas.microsoft.com/office/drawing/2014/main" id="{1F560F39-722C-48E8-9629-3D7B7302468E}"/>
              </a:ext>
            </a:extLst>
          </p:cNvPr>
          <p:cNvSpPr>
            <a:spLocks noGrp="1"/>
          </p:cNvSpPr>
          <p:nvPr>
            <p:ph type="body" sz="quarter" idx="184" hasCustomPrompt="1"/>
          </p:nvPr>
        </p:nvSpPr>
        <p:spPr>
          <a:xfrm>
            <a:off x="957489" y="2764791"/>
            <a:ext cx="31993568" cy="1937838"/>
          </a:xfrm>
          <a:prstGeom prst="rect">
            <a:avLst/>
          </a:prstGeom>
        </p:spPr>
        <p:txBody>
          <a:bodyPr>
            <a:normAutofit/>
          </a:bodyPr>
          <a:lstStyle>
            <a:lvl1pPr marL="0" indent="0">
              <a:buFontTx/>
              <a:buNone/>
              <a:defRPr sz="5400">
                <a:solidFill>
                  <a:srgbClr val="FEC24D"/>
                </a:solidFill>
                <a:latin typeface="Rockwell" panose="02060603020205020403" pitchFamily="18" charset="0"/>
              </a:defRPr>
            </a:lvl1pPr>
          </a:lstStyle>
          <a:p>
            <a:pPr lvl="0"/>
            <a:r>
              <a:rPr lang="en-US" dirty="0"/>
              <a:t>Click here to add Authors &amp; Affiliations: Adjust text box positioning if only using one line</a:t>
            </a:r>
          </a:p>
        </p:txBody>
      </p:sp>
    </p:spTree>
    <p:extLst>
      <p:ext uri="{BB962C8B-B14F-4D97-AF65-F5344CB8AC3E}">
        <p14:creationId xmlns:p14="http://schemas.microsoft.com/office/powerpoint/2010/main" val="3176154157"/>
      </p:ext>
    </p:extLst>
  </p:cSld>
  <p:clrMapOvr>
    <a:masterClrMapping/>
  </p:clrMapOvr>
  <p:extLst>
    <p:ext uri="{DCECCB84-F9BA-43D5-87BE-67443E8EF086}">
      <p15:sldGuideLst xmlns:p15="http://schemas.microsoft.com/office/powerpoint/2012/main">
        <p15:guide id="1" pos="3744" userDrawn="1">
          <p15:clr>
            <a:srgbClr val="FDE53C"/>
          </p15:clr>
        </p15:guide>
        <p15:guide id="3" pos="6888" userDrawn="1">
          <p15:clr>
            <a:srgbClr val="F26B43"/>
          </p15:clr>
        </p15:guide>
        <p15:guide id="4" pos="20760" userDrawn="1">
          <p15:clr>
            <a:srgbClr val="F26B43"/>
          </p15:clr>
        </p15:guide>
        <p15:guide id="5" pos="7296" userDrawn="1">
          <p15:clr>
            <a:srgbClr val="F26B43"/>
          </p15:clr>
        </p15:guide>
        <p15:guide id="6" pos="20352" userDrawn="1">
          <p15:clr>
            <a:srgbClr val="F26B43"/>
          </p15:clr>
        </p15:guide>
        <p15:guide id="8" orient="horz" pos="3456" userDrawn="1">
          <p15:clr>
            <a:srgbClr val="F26B43"/>
          </p15:clr>
        </p15:guide>
        <p15:guide id="10" pos="23904" userDrawn="1">
          <p15:clr>
            <a:srgbClr val="FDE53C"/>
          </p15:clr>
        </p15:guide>
        <p15:guide id="11" pos="10392" userDrawn="1">
          <p15:clr>
            <a:srgbClr val="FDE53C"/>
          </p15:clr>
        </p15:guide>
        <p15:guide id="12" pos="14040" userDrawn="1">
          <p15:clr>
            <a:srgbClr val="F26B43"/>
          </p15:clr>
        </p15:guide>
        <p15:guide id="13" pos="13608" userDrawn="1">
          <p15:clr>
            <a:srgbClr val="F26B43"/>
          </p15:clr>
        </p15:guide>
        <p15:guide id="14" pos="17208" userDrawn="1">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7A947B71-3CCD-4976-8DB2-CA68781F2D17}"/>
              </a:ext>
            </a:extLst>
          </p:cNvPr>
          <p:cNvSpPr>
            <a:spLocks noGrp="1"/>
          </p:cNvSpPr>
          <p:nvPr>
            <p:ph type="body" sz="quarter" idx="183" hasCustomPrompt="1"/>
          </p:nvPr>
        </p:nvSpPr>
        <p:spPr>
          <a:xfrm>
            <a:off x="957489" y="294368"/>
            <a:ext cx="31993568" cy="2317750"/>
          </a:xfrm>
          <a:prstGeom prst="rect">
            <a:avLst/>
          </a:prstGeom>
        </p:spPr>
        <p:txBody>
          <a:bodyPr>
            <a:normAutofit/>
          </a:bodyPr>
          <a:lstStyle>
            <a:lvl1pPr marL="0" indent="0">
              <a:buFontTx/>
              <a:buNone/>
              <a:defRPr sz="8000" cap="all" baseline="0">
                <a:solidFill>
                  <a:schemeClr val="bg1"/>
                </a:solidFill>
                <a:latin typeface="Franklin Gothic Medium" panose="020B0603020102020204" pitchFamily="34" charset="0"/>
              </a:defRPr>
            </a:lvl1pPr>
          </a:lstStyle>
          <a:p>
            <a:pPr lvl="0"/>
            <a:r>
              <a:rPr lang="en-US" dirty="0"/>
              <a:t>CLICK HERE TO ADD TITLE: ADJUST TEXT BOX POSITIONING IF ONLY USING ONE LINE</a:t>
            </a:r>
          </a:p>
        </p:txBody>
      </p:sp>
      <p:sp>
        <p:nvSpPr>
          <p:cNvPr id="7" name="Text Placeholder 7">
            <a:extLst>
              <a:ext uri="{FF2B5EF4-FFF2-40B4-BE49-F238E27FC236}">
                <a16:creationId xmlns:a16="http://schemas.microsoft.com/office/drawing/2014/main" id="{CCCFEA2F-681C-4325-A10A-402388EB69E3}"/>
              </a:ext>
            </a:extLst>
          </p:cNvPr>
          <p:cNvSpPr>
            <a:spLocks noGrp="1"/>
          </p:cNvSpPr>
          <p:nvPr>
            <p:ph type="body" sz="quarter" idx="184" hasCustomPrompt="1"/>
          </p:nvPr>
        </p:nvSpPr>
        <p:spPr>
          <a:xfrm>
            <a:off x="957489" y="2764791"/>
            <a:ext cx="31993568" cy="1937838"/>
          </a:xfrm>
          <a:prstGeom prst="rect">
            <a:avLst/>
          </a:prstGeom>
        </p:spPr>
        <p:txBody>
          <a:bodyPr>
            <a:normAutofit/>
          </a:bodyPr>
          <a:lstStyle>
            <a:lvl1pPr marL="0" indent="0">
              <a:buFontTx/>
              <a:buNone/>
              <a:defRPr sz="5400">
                <a:solidFill>
                  <a:srgbClr val="FEC24D"/>
                </a:solidFill>
                <a:latin typeface="Rockwell" panose="02060603020205020403" pitchFamily="18" charset="0"/>
              </a:defRPr>
            </a:lvl1pPr>
          </a:lstStyle>
          <a:p>
            <a:pPr lvl="0"/>
            <a:r>
              <a:rPr lang="en-US" dirty="0"/>
              <a:t>Click here to add Authors &amp; Affiliations: Adjust text box positioning if only using one line</a:t>
            </a:r>
          </a:p>
        </p:txBody>
      </p:sp>
    </p:spTree>
    <p:extLst>
      <p:ext uri="{BB962C8B-B14F-4D97-AF65-F5344CB8AC3E}">
        <p14:creationId xmlns:p14="http://schemas.microsoft.com/office/powerpoint/2010/main" val="399297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jpe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jpeg"/><Relationship Id="rId5" Type="http://schemas.openxmlformats.org/officeDocument/2006/relationships/theme" Target="../theme/theme1.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D2487A0-83C4-4D6A-BAB2-EA459FD0C8BE}"/>
              </a:ext>
            </a:extLst>
          </p:cNvPr>
          <p:cNvGrpSpPr/>
          <p:nvPr userDrawn="1"/>
        </p:nvGrpSpPr>
        <p:grpSpPr>
          <a:xfrm>
            <a:off x="0" y="32275720"/>
            <a:ext cx="43891199" cy="642680"/>
            <a:chOff x="0" y="32275720"/>
            <a:chExt cx="43891199" cy="642680"/>
          </a:xfrm>
        </p:grpSpPr>
        <p:sp>
          <p:nvSpPr>
            <p:cNvPr id="31" name="Freeform 19">
              <a:extLst>
                <a:ext uri="{FF2B5EF4-FFF2-40B4-BE49-F238E27FC236}">
                  <a16:creationId xmlns:a16="http://schemas.microsoft.com/office/drawing/2014/main" id="{45CAD17A-BE9A-4682-A071-32FD2AE50817}"/>
                </a:ext>
              </a:extLst>
            </p:cNvPr>
            <p:cNvSpPr/>
            <p:nvPr userDrawn="1"/>
          </p:nvSpPr>
          <p:spPr>
            <a:xfrm>
              <a:off x="0" y="32275720"/>
              <a:ext cx="37383168" cy="642680"/>
            </a:xfrm>
            <a:custGeom>
              <a:avLst/>
              <a:gdLst/>
              <a:ahLst/>
              <a:cxnLst/>
              <a:rect l="l" t="t" r="r" b="b"/>
              <a:pathLst>
                <a:path w="5034770" h="86556">
                  <a:moveTo>
                    <a:pt x="0" y="0"/>
                  </a:moveTo>
                  <a:lnTo>
                    <a:pt x="5034770" y="0"/>
                  </a:lnTo>
                  <a:lnTo>
                    <a:pt x="5034770" y="86556"/>
                  </a:lnTo>
                  <a:lnTo>
                    <a:pt x="0" y="86556"/>
                  </a:lnTo>
                  <a:close/>
                </a:path>
              </a:pathLst>
            </a:custGeom>
            <a:solidFill>
              <a:srgbClr val="FEC24D"/>
            </a:solidFill>
          </p:spPr>
          <p:txBody>
            <a:bodyPr/>
            <a:lstStyle/>
            <a:p>
              <a:endParaRPr lang="en-US"/>
            </a:p>
          </p:txBody>
        </p:sp>
        <p:sp>
          <p:nvSpPr>
            <p:cNvPr id="32" name="Freeform 22">
              <a:extLst>
                <a:ext uri="{FF2B5EF4-FFF2-40B4-BE49-F238E27FC236}">
                  <a16:creationId xmlns:a16="http://schemas.microsoft.com/office/drawing/2014/main" id="{7FEB0161-CAD1-47D6-BE79-2584D00E818D}"/>
                </a:ext>
              </a:extLst>
            </p:cNvPr>
            <p:cNvSpPr/>
            <p:nvPr userDrawn="1"/>
          </p:nvSpPr>
          <p:spPr>
            <a:xfrm>
              <a:off x="35949208" y="32275720"/>
              <a:ext cx="7941991" cy="642680"/>
            </a:xfrm>
            <a:custGeom>
              <a:avLst/>
              <a:gdLst/>
              <a:ahLst/>
              <a:cxnLst/>
              <a:rect l="l" t="t" r="r" b="b"/>
              <a:pathLst>
                <a:path w="1069629" h="86556">
                  <a:moveTo>
                    <a:pt x="0" y="0"/>
                  </a:moveTo>
                  <a:lnTo>
                    <a:pt x="1069629" y="0"/>
                  </a:lnTo>
                  <a:lnTo>
                    <a:pt x="1069629" y="86556"/>
                  </a:lnTo>
                  <a:lnTo>
                    <a:pt x="0" y="86556"/>
                  </a:lnTo>
                  <a:close/>
                </a:path>
              </a:pathLst>
            </a:custGeom>
            <a:solidFill>
              <a:srgbClr val="FF4613"/>
            </a:solidFill>
          </p:spPr>
          <p:txBody>
            <a:bodyPr/>
            <a:lstStyle/>
            <a:p>
              <a:endParaRPr lang="en-US"/>
            </a:p>
          </p:txBody>
        </p:sp>
      </p:grpSp>
      <p:sp>
        <p:nvSpPr>
          <p:cNvPr id="35" name="Rectangle 34">
            <a:extLst>
              <a:ext uri="{FF2B5EF4-FFF2-40B4-BE49-F238E27FC236}">
                <a16:creationId xmlns:a16="http://schemas.microsoft.com/office/drawing/2014/main" id="{D1F7DBCE-93E0-487B-AB69-1BD95747772A}"/>
              </a:ext>
            </a:extLst>
          </p:cNvPr>
          <p:cNvSpPr/>
          <p:nvPr userDrawn="1"/>
        </p:nvSpPr>
        <p:spPr>
          <a:xfrm>
            <a:off x="-12068693" y="-6876"/>
            <a:ext cx="11222432" cy="32918401"/>
          </a:xfrm>
          <a:prstGeom prst="rect">
            <a:avLst/>
          </a:prstGeom>
          <a:solidFill>
            <a:srgbClr val="A1C5E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lvl="0" indent="0" algn="ctr" defTabSz="9779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3764"/>
                </a:solidFill>
                <a:effectLst/>
                <a:uLnTx/>
                <a:uFillTx/>
                <a:latin typeface="Frutiger LT Std 45 Light" pitchFamily="34" charset="0"/>
                <a:ea typeface="+mn-ea"/>
                <a:cs typeface="+mn-cs"/>
              </a:rPr>
              <a:t>THESE INSTRUCTIONS WILL NOT PRINT</a:t>
            </a:r>
          </a:p>
          <a:p>
            <a:pPr marL="0" marR="0" lvl="0" indent="0" algn="ctr" defTabSz="1143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Frutiger LT Std 45 Light" pitchFamily="34" charset="0"/>
              <a:ea typeface="+mn-ea"/>
              <a:cs typeface="+mn-cs"/>
            </a:endParaRPr>
          </a:p>
          <a:p>
            <a:pPr marL="0" marR="0" lvl="0" indent="0" algn="ctr" defTabSz="4388166" rtl="0" eaLnBrk="1" fontAlgn="auto" latinLnBrk="0" hangingPunct="1">
              <a:lnSpc>
                <a:spcPct val="150000"/>
              </a:lnSpc>
              <a:spcBef>
                <a:spcPts val="0"/>
              </a:spcBef>
              <a:spcAft>
                <a:spcPts val="0"/>
              </a:spcAft>
              <a:buClrTx/>
              <a:buSzTx/>
              <a:buFontTx/>
              <a:buNone/>
              <a:tabLst/>
              <a:defRPr/>
            </a:pPr>
            <a:r>
              <a:rPr kumimoji="0" lang="en-US" sz="4000" b="1" i="0" u="none" strike="noStrike" kern="1200" cap="none" spc="600" normalizeH="0" baseline="0" noProof="0" dirty="0">
                <a:ln>
                  <a:noFill/>
                </a:ln>
                <a:solidFill>
                  <a:schemeClr val="bg1"/>
                </a:solidFill>
                <a:effectLst/>
                <a:uLnTx/>
                <a:uFillTx/>
                <a:latin typeface="Frutiger LT Std 55 Roman" pitchFamily="34" charset="0"/>
                <a:ea typeface="+mn-ea"/>
                <a:cs typeface="+mn-cs"/>
              </a:rPr>
              <a:t>LAYOUT &amp; DESIGN</a:t>
            </a:r>
          </a:p>
          <a:p>
            <a:pPr algn="ctr">
              <a:lnSpc>
                <a:spcPct val="150000"/>
              </a:lnSpc>
            </a:pPr>
            <a:endParaRPr lang="en-US" sz="3200" b="1" dirty="0">
              <a:solidFill>
                <a:schemeClr val="bg1"/>
              </a:solidFill>
              <a:latin typeface="Frutiger LT Std 55 Roman" pitchFamily="34" charset="0"/>
            </a:endParaRPr>
          </a:p>
          <a:p>
            <a:pPr algn="ctr" defTabSz="2743200">
              <a:lnSpc>
                <a:spcPct val="150000"/>
              </a:lnSpc>
            </a:pPr>
            <a:r>
              <a:rPr lang="en-US" sz="3600" b="1" dirty="0">
                <a:solidFill>
                  <a:schemeClr val="bg1"/>
                </a:solidFill>
                <a:latin typeface="Frutiger LT Std 55 Roman" pitchFamily="34" charset="0"/>
              </a:rPr>
              <a:t>Start</a:t>
            </a:r>
          </a:p>
          <a:p>
            <a:pPr algn="ctr" defTabSz="2743200">
              <a:lnSpc>
                <a:spcPct val="150000"/>
              </a:lnSpc>
            </a:pPr>
            <a:endParaRPr lang="en-US" sz="3200" b="1" dirty="0">
              <a:solidFill>
                <a:srgbClr val="FFFFFF"/>
              </a:solidFill>
              <a:latin typeface="Frutiger LT Std 55 Roman" pitchFamily="34" charset="0"/>
            </a:endParaRPr>
          </a:p>
          <a:p>
            <a:pPr algn="ctr" defTabSz="2743200">
              <a:lnSpc>
                <a:spcPct val="150000"/>
              </a:lnSpc>
            </a:pPr>
            <a:r>
              <a:rPr lang="en-US" sz="2600" dirty="0">
                <a:solidFill>
                  <a:schemeClr val="tx1"/>
                </a:solidFill>
                <a:latin typeface="Frutiger LT Std 45 Light" panose="020B0402020204020204" pitchFamily="34" charset="0"/>
              </a:rPr>
              <a:t>From the HOME tab, select LAYOUT to see the available layout options. After choosing your layout, begin designing your poster. This template contains helpful guidelines for each layout. Go to the VIEW tab and make sure the box next to GUIDES, in the SHOW section, is checked.</a:t>
            </a:r>
          </a:p>
          <a:p>
            <a:pPr algn="ctr">
              <a:lnSpc>
                <a:spcPct val="150000"/>
              </a:lnSpc>
            </a:pPr>
            <a:endParaRPr lang="en-US" sz="3200" b="1" baseline="0" dirty="0">
              <a:solidFill>
                <a:srgbClr val="FFC000"/>
              </a:solidFill>
              <a:latin typeface="Frutiger LT Std 55 Roman" pitchFamily="34" charset="0"/>
            </a:endParaRPr>
          </a:p>
          <a:p>
            <a:pPr marL="0" marR="0" lvl="0" indent="0" algn="ctr" defTabSz="4388166"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Frutiger LT Std 55 Roman" pitchFamily="34" charset="0"/>
                <a:ea typeface="+mn-ea"/>
                <a:cs typeface="+mn-cs"/>
              </a:rPr>
              <a:t>Title, Authors, and Affiliations</a:t>
            </a:r>
          </a:p>
          <a:p>
            <a:pPr marL="0" marR="0" lvl="0" indent="0" algn="ctr" defTabSz="4388166" rtl="0" eaLnBrk="1" fontAlgn="auto" latinLnBrk="0" hangingPunct="1">
              <a:lnSpc>
                <a:spcPct val="15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Frutiger LT Std 55 Roman" pitchFamily="34" charset="0"/>
              <a:ea typeface="+mn-ea"/>
              <a:cs typeface="+mn-cs"/>
            </a:endParaRPr>
          </a:p>
          <a:p>
            <a:pPr marL="0" marR="0" lvl="0" indent="0" algn="l" defTabSz="4388166"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Start designing your poster by adding the title, the names of the authors, and the affiliated institutions. You can type or paste text into the provided boxes. The template will automatically adjust the size of your text to fit the title box. You can override this feature and manually change the size of your text. </a:t>
            </a:r>
          </a:p>
          <a:p>
            <a:pPr marL="0" marR="0" lvl="0" indent="0" algn="l" defTabSz="4388166" rtl="0" eaLnBrk="1" fontAlgn="auto" latinLnBrk="0" hangingPunct="1">
              <a:lnSpc>
                <a:spcPct val="15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endParaRPr>
          </a:p>
          <a:p>
            <a:pPr marL="0" marR="0" lvl="0" indent="0" algn="l" defTabSz="4388166" rtl="0" eaLnBrk="1" fontAlgn="auto" latinLnBrk="0" hangingPunct="1">
              <a:lnSpc>
                <a:spcPct val="150000"/>
              </a:lnSpc>
              <a:spcBef>
                <a:spcPts val="0"/>
              </a:spcBef>
              <a:spcAft>
                <a:spcPts val="0"/>
              </a:spcAft>
              <a:buClrTx/>
              <a:buSzTx/>
              <a:buFontTx/>
              <a:buNone/>
              <a:tabLst/>
              <a:defRPr/>
            </a:pPr>
            <a:r>
              <a:rPr kumimoji="0" lang="en-US" sz="2600" b="1" i="0" u="none" strike="noStrike" kern="1200" cap="none" spc="300" normalizeH="0" baseline="0" noProof="0" dirty="0">
                <a:ln>
                  <a:noFill/>
                </a:ln>
                <a:solidFill>
                  <a:schemeClr val="tx1"/>
                </a:solidFill>
                <a:effectLst/>
                <a:uLnTx/>
                <a:uFillTx/>
                <a:latin typeface="Frutiger LT Std 45 Light" pitchFamily="34" charset="0"/>
                <a:ea typeface="+mn-ea"/>
                <a:cs typeface="+mn-cs"/>
              </a:rPr>
              <a:t>TIP</a:t>
            </a:r>
            <a:r>
              <a:rPr kumimoji="0" lang="en-US" sz="2600" b="1" i="0" u="none" strike="noStrike" kern="1200" cap="none" spc="0" normalizeH="0" baseline="0" noProof="0" dirty="0">
                <a:ln>
                  <a:noFill/>
                </a:ln>
                <a:solidFill>
                  <a:schemeClr val="tx1"/>
                </a:solidFill>
                <a:effectLst/>
                <a:uLnTx/>
                <a:uFillTx/>
                <a:latin typeface="Frutiger LT Std 45 Light" pitchFamily="34" charset="0"/>
                <a:ea typeface="+mn-ea"/>
                <a:cs typeface="+mn-cs"/>
              </a:rPr>
              <a:t>: </a:t>
            </a: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The font size of your title should be bigger than your name(s) and affiliation(s).</a:t>
            </a:r>
          </a:p>
          <a:p>
            <a:pPr marL="0" marR="0" lvl="0" indent="0" algn="l" defTabSz="4388166" rtl="0" eaLnBrk="1" fontAlgn="auto" latinLnBrk="0" hangingPunct="1">
              <a:lnSpc>
                <a:spcPct val="15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endParaRPr>
          </a:p>
          <a:p>
            <a:pPr marL="0" marR="0" lvl="0" indent="0" algn="ctr" defTabSz="4388166"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Frutiger LT Std 55 Roman" pitchFamily="34" charset="0"/>
                <a:ea typeface="+mn-ea"/>
                <a:cs typeface="+mn-cs"/>
              </a:rPr>
              <a:t>How to Add Text</a:t>
            </a:r>
          </a:p>
          <a:p>
            <a:pPr marL="0" marR="0" lvl="0" indent="0" algn="ctr" defTabSz="4388166" rtl="0" eaLnBrk="1" fontAlgn="auto" latinLnBrk="0" hangingPunct="1">
              <a:lnSpc>
                <a:spcPct val="15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Frutiger LT Std 55 Roman" pitchFamily="34" charset="0"/>
              <a:ea typeface="+mn-ea"/>
              <a:cs typeface="+mn-cs"/>
            </a:endParaRPr>
          </a:p>
          <a:p>
            <a:pPr marL="0" marR="0" lvl="2" indent="0" algn="l" defTabSz="114300"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The template comes with a number of pre-formatted placeholder boxes for headers and body text. Additional headers and body text boxes may be added by copying and pasting the existing ones. Note that the boxes must have user-generated text in order to be copied and pasted. The default placeholder text [i.e. (</a:t>
            </a:r>
            <a:r>
              <a:rPr kumimoji="0" lang="en-US" sz="2600" b="0" i="1" u="none" strike="noStrike" kern="1200" cap="none" spc="0" normalizeH="0" baseline="0" noProof="0" dirty="0">
                <a:ln>
                  <a:noFill/>
                </a:ln>
                <a:solidFill>
                  <a:schemeClr val="tx1"/>
                </a:solidFill>
                <a:effectLst/>
                <a:uLnTx/>
                <a:uFillTx/>
                <a:latin typeface="Frutiger LT Std 45 Light" pitchFamily="34" charset="0"/>
                <a:ea typeface="+mn-ea"/>
                <a:cs typeface="+mn-cs"/>
              </a:rPr>
              <a:t>Click to add text)</a:t>
            </a: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 and </a:t>
            </a:r>
            <a:r>
              <a:rPr kumimoji="0" lang="en-US" sz="2600" b="0" i="1" u="none" strike="noStrike" kern="1200" cap="none" spc="0" normalizeH="0" baseline="0" noProof="0" dirty="0">
                <a:ln>
                  <a:noFill/>
                </a:ln>
                <a:solidFill>
                  <a:schemeClr val="tx1"/>
                </a:solidFill>
                <a:effectLst/>
                <a:uLnTx/>
                <a:uFillTx/>
                <a:latin typeface="Frutiger LT Std 45 Light" pitchFamily="34" charset="0"/>
                <a:ea typeface="+mn-ea"/>
                <a:cs typeface="+mn-cs"/>
              </a:rPr>
              <a:t>(Click to edit) Header</a:t>
            </a: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 does not apply.</a:t>
            </a:r>
            <a:endParaRPr kumimoji="0" lang="en-US" sz="2400" b="0" i="0" u="none" strike="noStrike" kern="1200" cap="none" spc="0" normalizeH="0" baseline="0" noProof="0" dirty="0">
              <a:ln>
                <a:noFill/>
              </a:ln>
              <a:solidFill>
                <a:schemeClr val="tx1"/>
              </a:solidFill>
              <a:effectLst/>
              <a:uLnTx/>
              <a:uFillTx/>
              <a:latin typeface="Frutiger LT Std 45 Light" pitchFamily="34" charset="0"/>
              <a:ea typeface="+mn-ea"/>
              <a:cs typeface="+mn-cs"/>
            </a:endParaRPr>
          </a:p>
          <a:p>
            <a:pPr marL="0" marR="0" lvl="0" indent="0" algn="l" defTabSz="4388166" rtl="0" eaLnBrk="1" fontAlgn="auto" latinLnBrk="0" hangingPunct="1">
              <a:lnSpc>
                <a:spcPct val="15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endParaRPr>
          </a:p>
          <a:p>
            <a:pPr marL="0" marR="0" lvl="0" indent="0" algn="ctr" defTabSz="4388166"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Frutiger LT Std 55 Roman" pitchFamily="34" charset="0"/>
                <a:ea typeface="+mn-ea"/>
                <a:cs typeface="+mn-cs"/>
              </a:rPr>
              <a:t>Fonts</a:t>
            </a:r>
          </a:p>
          <a:p>
            <a:pPr marL="0" marR="0" lvl="0" indent="0" algn="ctr" defTabSz="4388166" rtl="0" eaLnBrk="1" fontAlgn="auto" latinLnBrk="0" hangingPunct="1">
              <a:lnSpc>
                <a:spcPct val="15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Frutiger LT Std 55 Roman" pitchFamily="34" charset="0"/>
              <a:ea typeface="+mn-ea"/>
              <a:cs typeface="+mn-cs"/>
            </a:endParaRPr>
          </a:p>
          <a:p>
            <a:pPr marL="0" marR="0" lvl="2" indent="0" algn="l" defTabSz="114300"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Title &amp; Headers: Franklin Gothic Medium ALL CAPS</a:t>
            </a:r>
          </a:p>
          <a:p>
            <a:pPr marL="0" marR="0" lvl="2" indent="0" algn="l" defTabSz="114300"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Authors &amp; Affiliations: Rockwell</a:t>
            </a:r>
          </a:p>
          <a:p>
            <a:pPr marL="0" marR="0" lvl="2" indent="0" algn="l" defTabSz="114300"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Frutiger LT Std 45 Light" pitchFamily="34" charset="0"/>
                <a:ea typeface="+mn-ea"/>
                <a:cs typeface="+mn-cs"/>
              </a:rPr>
              <a:t>Body Text: Avenir Next LT Pro</a:t>
            </a:r>
            <a:endParaRPr kumimoji="0" lang="en-US" sz="2400" b="0" i="0" u="none" strike="noStrike" kern="1200" cap="none" spc="0" normalizeH="0" baseline="0" noProof="0" dirty="0">
              <a:ln>
                <a:noFill/>
              </a:ln>
              <a:solidFill>
                <a:schemeClr val="tx1"/>
              </a:solidFill>
              <a:effectLst/>
              <a:uLnTx/>
              <a:uFillTx/>
              <a:latin typeface="Frutiger LT Std 45 Light" pitchFamily="34" charset="0"/>
              <a:ea typeface="+mn-ea"/>
              <a:cs typeface="+mn-cs"/>
            </a:endParaRPr>
          </a:p>
          <a:p>
            <a:pPr marL="0" marR="0" lvl="2" indent="0" algn="l" defTabSz="114300" rtl="0" eaLnBrk="1" fontAlgn="auto" latinLnBrk="0" hangingPunct="1">
              <a:lnSpc>
                <a:spcPct val="150000"/>
              </a:lnSpc>
              <a:spcBef>
                <a:spcPts val="0"/>
              </a:spcBef>
              <a:spcAft>
                <a:spcPts val="0"/>
              </a:spcAft>
              <a:buClrTx/>
              <a:buSzTx/>
              <a:buFontTx/>
              <a:buNone/>
              <a:tabLst/>
              <a:defRPr/>
            </a:pPr>
            <a:endParaRPr lang="en-US" sz="3600" b="1" baseline="0" dirty="0">
              <a:solidFill>
                <a:schemeClr val="tx1"/>
              </a:solidFill>
              <a:latin typeface="Frutiger LT Std 55 Roman" pitchFamily="34" charset="0"/>
            </a:endParaRPr>
          </a:p>
          <a:p>
            <a:pPr algn="ctr">
              <a:lnSpc>
                <a:spcPct val="150000"/>
              </a:lnSpc>
            </a:pPr>
            <a:r>
              <a:rPr lang="en-US" sz="3600" b="1" baseline="0" dirty="0">
                <a:solidFill>
                  <a:schemeClr val="bg1"/>
                </a:solidFill>
                <a:latin typeface="Frutiger LT Std 55 Roman" pitchFamily="34" charset="0"/>
              </a:rPr>
              <a:t>Zooming in &amp; Out</a:t>
            </a:r>
          </a:p>
          <a:p>
            <a:pPr algn="ctr">
              <a:lnSpc>
                <a:spcPct val="150000"/>
              </a:lnSpc>
            </a:pPr>
            <a:endParaRPr lang="en-US" sz="3200" b="1" baseline="0" dirty="0">
              <a:solidFill>
                <a:schemeClr val="tx1"/>
              </a:solidFill>
              <a:latin typeface="Frutiger LT Std 55 Roman" pitchFamily="34" charset="0"/>
            </a:endParaRPr>
          </a:p>
          <a:p>
            <a:pPr algn="l" defTabSz="850900">
              <a:lnSpc>
                <a:spcPct val="150000"/>
              </a:lnSpc>
            </a:pPr>
            <a:r>
              <a:rPr lang="en-US" sz="2600" b="0" baseline="0" dirty="0">
                <a:solidFill>
                  <a:schemeClr val="tx1"/>
                </a:solidFill>
                <a:latin typeface="Frutiger LT Std 45 Light" pitchFamily="34" charset="0"/>
              </a:rPr>
              <a:t>As you work on your poster zoom in and out to the level that is more</a:t>
            </a:r>
            <a:r>
              <a:rPr lang="en-US" sz="2600" b="0" dirty="0">
                <a:solidFill>
                  <a:schemeClr val="tx1"/>
                </a:solidFill>
                <a:latin typeface="Frutiger LT Std 45 Light" pitchFamily="34" charset="0"/>
              </a:rPr>
              <a:t> </a:t>
            </a:r>
            <a:r>
              <a:rPr lang="en-US" sz="2600" b="0" baseline="0" dirty="0">
                <a:solidFill>
                  <a:schemeClr val="tx1"/>
                </a:solidFill>
                <a:latin typeface="Frutiger LT Std 45 Light" pitchFamily="34" charset="0"/>
              </a:rPr>
              <a:t>comfortable </a:t>
            </a:r>
            <a:r>
              <a:rPr lang="en-US" sz="2600" dirty="0">
                <a:solidFill>
                  <a:schemeClr val="tx1"/>
                </a:solidFill>
                <a:latin typeface="Frutiger LT Std 45 Light" pitchFamily="34" charset="0"/>
              </a:rPr>
              <a:t>for</a:t>
            </a:r>
            <a:r>
              <a:rPr lang="en-US" sz="2600" b="0" baseline="0" dirty="0">
                <a:solidFill>
                  <a:schemeClr val="tx1"/>
                </a:solidFill>
                <a:latin typeface="Frutiger LT Std 45 Light" pitchFamily="34" charset="0"/>
              </a:rPr>
              <a:t> you. Go to VIEW &gt; ZOOM,</a:t>
            </a:r>
            <a:r>
              <a:rPr lang="en-US" sz="2600" b="0" dirty="0">
                <a:solidFill>
                  <a:schemeClr val="tx1"/>
                </a:solidFill>
                <a:latin typeface="Frutiger LT Std 45 Light" pitchFamily="34" charset="0"/>
              </a:rPr>
              <a:t> or use the zoom slider in the bottom right corner.</a:t>
            </a:r>
          </a:p>
          <a:p>
            <a:pPr algn="l" defTabSz="850900">
              <a:lnSpc>
                <a:spcPct val="150000"/>
              </a:lnSpc>
            </a:pPr>
            <a:endParaRPr lang="en-US" sz="6000" dirty="0">
              <a:solidFill>
                <a:schemeClr val="tx1"/>
              </a:solidFill>
            </a:endParaRPr>
          </a:p>
          <a:p>
            <a:pPr lvl="0" defTabSz="114300">
              <a:lnSpc>
                <a:spcPct val="150000"/>
              </a:lnSpc>
              <a:defRPr/>
            </a:pPr>
            <a:endParaRPr lang="en-US" sz="2400" dirty="0">
              <a:solidFill>
                <a:schemeClr val="tx1"/>
              </a:solidFill>
              <a:latin typeface="Frutiger LT Std 45 Light" pitchFamily="34" charset="0"/>
            </a:endParaRPr>
          </a:p>
          <a:p>
            <a:pPr marL="0" marR="0" lvl="0" indent="0" algn="ctr" defTabSz="9779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3764"/>
                </a:solidFill>
                <a:effectLst/>
                <a:uLnTx/>
                <a:uFillTx/>
                <a:latin typeface="Frutiger LT Std 45 Light" pitchFamily="34" charset="0"/>
                <a:ea typeface="+mn-ea"/>
                <a:cs typeface="+mn-cs"/>
              </a:rPr>
              <a:t>THESE INSTRUCTIONS WILL NOT PRINT</a:t>
            </a:r>
          </a:p>
        </p:txBody>
      </p:sp>
      <p:grpSp>
        <p:nvGrpSpPr>
          <p:cNvPr id="9" name="Group 8">
            <a:extLst>
              <a:ext uri="{FF2B5EF4-FFF2-40B4-BE49-F238E27FC236}">
                <a16:creationId xmlns:a16="http://schemas.microsoft.com/office/drawing/2014/main" id="{4C54AF0B-D510-48F0-B601-E5BBF4F224E6}"/>
              </a:ext>
            </a:extLst>
          </p:cNvPr>
          <p:cNvGrpSpPr/>
          <p:nvPr userDrawn="1"/>
        </p:nvGrpSpPr>
        <p:grpSpPr>
          <a:xfrm>
            <a:off x="44672455" y="-55065"/>
            <a:ext cx="11062139" cy="32973465"/>
            <a:chOff x="44678772" y="-55065"/>
            <a:chExt cx="11062139" cy="32973465"/>
          </a:xfrm>
        </p:grpSpPr>
        <p:sp>
          <p:nvSpPr>
            <p:cNvPr id="10" name="Rectangle 9">
              <a:extLst>
                <a:ext uri="{FF2B5EF4-FFF2-40B4-BE49-F238E27FC236}">
                  <a16:creationId xmlns:a16="http://schemas.microsoft.com/office/drawing/2014/main" id="{B205B2FA-EB84-4934-BB17-A91CB9D265B3}"/>
                </a:ext>
              </a:extLst>
            </p:cNvPr>
            <p:cNvSpPr/>
            <p:nvPr userDrawn="1"/>
          </p:nvSpPr>
          <p:spPr>
            <a:xfrm>
              <a:off x="44678772" y="-55065"/>
              <a:ext cx="11062139" cy="32973465"/>
            </a:xfrm>
            <a:prstGeom prst="rect">
              <a:avLst/>
            </a:prstGeom>
            <a:solidFill>
              <a:srgbClr val="A1C5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0" tIns="457200" rIns="457200" bIns="0" rtlCol="0" anchor="t" anchorCtr="0"/>
            <a:lstStyle/>
            <a:p>
              <a:pPr marL="0" marR="0" lvl="0" indent="0" algn="ctr" defTabSz="9779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3764"/>
                  </a:solidFill>
                  <a:effectLst/>
                  <a:uLnTx/>
                  <a:uFillTx/>
                  <a:latin typeface="Frutiger LT Std 45 Light" pitchFamily="34" charset="0"/>
                  <a:ea typeface="+mn-ea"/>
                  <a:cs typeface="+mn-cs"/>
                </a:rPr>
                <a:t>THESE INSTRUCTIONS WILL NOT PRINT</a:t>
              </a:r>
            </a:p>
            <a:p>
              <a:pPr algn="ctr">
                <a:lnSpc>
                  <a:spcPct val="150000"/>
                </a:lnSpc>
              </a:pPr>
              <a:endParaRPr lang="en-US" sz="2400" b="1" spc="600" dirty="0">
                <a:solidFill>
                  <a:schemeClr val="tx1"/>
                </a:solidFill>
                <a:latin typeface="Frutiger LT Std 55 Roman" pitchFamily="34" charset="0"/>
              </a:endParaRPr>
            </a:p>
            <a:p>
              <a:pPr algn="ctr">
                <a:lnSpc>
                  <a:spcPct val="150000"/>
                </a:lnSpc>
              </a:pPr>
              <a:r>
                <a:rPr lang="en-US" sz="4000" b="1" spc="600" dirty="0">
                  <a:solidFill>
                    <a:schemeClr val="bg1"/>
                  </a:solidFill>
                  <a:latin typeface="Frutiger LT Std 55 Roman" pitchFamily="34" charset="0"/>
                </a:rPr>
                <a:t>TABLES &amp; GRAPHICS</a:t>
              </a:r>
            </a:p>
            <a:p>
              <a:pPr marL="0" indent="0" algn="l" defTabSz="114300">
                <a:lnSpc>
                  <a:spcPct val="150000"/>
                </a:lnSpc>
              </a:pPr>
              <a:endParaRPr lang="en-US" sz="2400" b="0" baseline="0" dirty="0">
                <a:solidFill>
                  <a:schemeClr val="bg1"/>
                </a:solidFill>
                <a:latin typeface="Trebuchet MS" pitchFamily="34" charset="0"/>
              </a:endParaRPr>
            </a:p>
            <a:p>
              <a:pPr algn="ctr">
                <a:lnSpc>
                  <a:spcPct val="150000"/>
                </a:lnSpc>
              </a:pPr>
              <a:r>
                <a:rPr lang="en-US" sz="3600" b="1" baseline="0" dirty="0">
                  <a:solidFill>
                    <a:schemeClr val="bg1"/>
                  </a:solidFill>
                  <a:latin typeface="Frutiger LT Std 55 Roman" pitchFamily="34" charset="0"/>
                </a:rPr>
                <a:t>How to Add Tables</a:t>
              </a:r>
            </a:p>
            <a:p>
              <a:pPr algn="ctr">
                <a:lnSpc>
                  <a:spcPct val="150000"/>
                </a:lnSpc>
              </a:pPr>
              <a:endParaRPr lang="en-US" sz="3600" b="1" baseline="0" dirty="0">
                <a:solidFill>
                  <a:schemeClr val="tx1"/>
                </a:solidFill>
                <a:latin typeface="Frutiger LT Std 55 Roman" pitchFamily="34" charset="0"/>
              </a:endParaRPr>
            </a:p>
            <a:p>
              <a:pPr marL="0" lvl="1" indent="0" defTabSz="114300">
                <a:lnSpc>
                  <a:spcPct val="150000"/>
                </a:lnSpc>
              </a:pPr>
              <a:r>
                <a:rPr lang="en-US" sz="2600" b="0" baseline="0" dirty="0">
                  <a:solidFill>
                    <a:schemeClr val="tx1"/>
                  </a:solidFill>
                  <a:latin typeface="Frutiger LT Std 45 Light" pitchFamily="34" charset="0"/>
                </a:rPr>
                <a:t>To add a table go to the INSERT menu and click on TABLE. A drop-down box will help you select rows and columns</a:t>
              </a:r>
              <a:r>
                <a:rPr lang="en-US" sz="2600" dirty="0">
                  <a:solidFill>
                    <a:schemeClr val="tx1"/>
                  </a:solidFill>
                  <a:latin typeface="Frutiger LT Std 45 Light" pitchFamily="34" charset="0"/>
                </a:rPr>
                <a:t>.</a:t>
              </a:r>
            </a:p>
            <a:p>
              <a:pPr marL="1730375" lvl="1" defTabSz="114300">
                <a:lnSpc>
                  <a:spcPct val="150000"/>
                </a:lnSpc>
              </a:pPr>
              <a:endParaRPr lang="en-US" sz="2600" dirty="0">
                <a:solidFill>
                  <a:schemeClr val="tx1"/>
                </a:solidFill>
                <a:latin typeface="Frutiger LT Std 45 Light" pitchFamily="34" charset="0"/>
              </a:endParaRPr>
            </a:p>
            <a:p>
              <a:pPr marL="0" lvl="1" indent="0" defTabSz="114300">
                <a:lnSpc>
                  <a:spcPct val="150000"/>
                </a:lnSpc>
                <a:tabLst/>
              </a:pPr>
              <a:r>
                <a:rPr lang="en-US" sz="2600" dirty="0">
                  <a:solidFill>
                    <a:schemeClr val="tx1"/>
                  </a:solidFill>
                  <a:latin typeface="Frutiger LT Std 45 Light" pitchFamily="34" charset="0"/>
                </a:rPr>
                <a:t> You can also copy and a paste a table from Word or another PowerPoint document. A pasted table may need to be re-formatted using the DESIGN and LAYOUT tabs that will appear when the table is selected.</a:t>
              </a:r>
            </a:p>
            <a:p>
              <a:pPr marL="1730375" lvl="1" defTabSz="114300">
                <a:lnSpc>
                  <a:spcPct val="150000"/>
                </a:lnSpc>
              </a:pPr>
              <a:endParaRPr lang="en-US" sz="2600" dirty="0">
                <a:solidFill>
                  <a:schemeClr val="tx1"/>
                </a:solidFill>
                <a:latin typeface="Frutiger LT Std 45 Light" pitchFamily="34" charset="0"/>
              </a:endParaRPr>
            </a:p>
            <a:p>
              <a:pPr marL="0" lvl="1" indent="0" defTabSz="114300">
                <a:lnSpc>
                  <a:spcPct val="150000"/>
                </a:lnSpc>
                <a:tabLst/>
              </a:pPr>
              <a:r>
                <a:rPr lang="en-US" sz="2600" dirty="0">
                  <a:solidFill>
                    <a:schemeClr val="tx1"/>
                  </a:solidFill>
                  <a:latin typeface="Frutiger LT Std 45 Light" pitchFamily="34" charset="0"/>
                </a:rPr>
                <a:t>You can simply copy and paste charts and graphs</a:t>
              </a:r>
            </a:p>
            <a:p>
              <a:pPr marL="0" lvl="1" indent="0" defTabSz="114300">
                <a:lnSpc>
                  <a:spcPct val="150000"/>
                </a:lnSpc>
                <a:tabLst/>
              </a:pPr>
              <a:r>
                <a:rPr lang="en-US" sz="2600" dirty="0">
                  <a:solidFill>
                    <a:schemeClr val="tx1"/>
                  </a:solidFill>
                  <a:latin typeface="Frutiger LT Std 45 Light" pitchFamily="34" charset="0"/>
                </a:rPr>
                <a:t>from Excel or Word. Some reformatting may be</a:t>
              </a:r>
            </a:p>
            <a:p>
              <a:pPr marL="0" lvl="1" indent="0" defTabSz="114300">
                <a:lnSpc>
                  <a:spcPct val="150000"/>
                </a:lnSpc>
                <a:tabLst/>
              </a:pPr>
              <a:r>
                <a:rPr lang="en-US" sz="2600" dirty="0">
                  <a:solidFill>
                    <a:schemeClr val="tx1"/>
                  </a:solidFill>
                  <a:latin typeface="Frutiger LT Std 45 Light" pitchFamily="34" charset="0"/>
                </a:rPr>
                <a:t>required depending on how the original document</a:t>
              </a:r>
            </a:p>
            <a:p>
              <a:pPr marL="0" lvl="1" indent="0" defTabSz="114300">
                <a:lnSpc>
                  <a:spcPct val="150000"/>
                </a:lnSpc>
                <a:tabLst/>
              </a:pPr>
              <a:r>
                <a:rPr lang="en-US" sz="2600" dirty="0">
                  <a:solidFill>
                    <a:schemeClr val="tx1"/>
                  </a:solidFill>
                  <a:latin typeface="Frutiger LT Std 45 Light" pitchFamily="34" charset="0"/>
                </a:rPr>
                <a:t>has been created.</a:t>
              </a:r>
            </a:p>
            <a:p>
              <a:pPr marL="0" marR="0" lvl="0" indent="0" algn="l" defTabSz="114300" rtl="0" eaLnBrk="1" fontAlgn="auto" latinLnBrk="0" hangingPunct="1">
                <a:lnSpc>
                  <a:spcPct val="15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Frutiger LT Std 45 Light" pitchFamily="34" charset="0"/>
              </a:endParaRPr>
            </a:p>
            <a:p>
              <a:pPr algn="ctr">
                <a:lnSpc>
                  <a:spcPct val="150000"/>
                </a:lnSpc>
              </a:pPr>
              <a:r>
                <a:rPr lang="en-US" sz="3600" b="1" dirty="0">
                  <a:solidFill>
                    <a:schemeClr val="bg1"/>
                  </a:solidFill>
                  <a:latin typeface="Frutiger LT Std 55 Roman" pitchFamily="34" charset="0"/>
                </a:rPr>
                <a:t>Photos &amp; Graphics</a:t>
              </a:r>
            </a:p>
            <a:p>
              <a:pPr algn="ctr">
                <a:lnSpc>
                  <a:spcPct val="150000"/>
                </a:lnSpc>
              </a:pPr>
              <a:endParaRPr lang="en-US" sz="3600" b="1" dirty="0">
                <a:solidFill>
                  <a:schemeClr val="tx1"/>
                </a:solidFill>
                <a:latin typeface="Frutiger LT Std 55 Roman" pitchFamily="34" charset="0"/>
              </a:endParaRPr>
            </a:p>
            <a:p>
              <a:pPr defTabSz="977900">
                <a:lnSpc>
                  <a:spcPct val="150000"/>
                </a:lnSpc>
              </a:pPr>
              <a:r>
                <a:rPr lang="en-US" sz="2600" dirty="0">
                  <a:solidFill>
                    <a:schemeClr val="tx1"/>
                  </a:solidFill>
                  <a:latin typeface="Frutiger LT Std 45 Light" pitchFamily="34" charset="0"/>
                </a:rPr>
                <a:t>You can add images by dragging and dropping them from your desktop, copy and paste, or by going to INSERT &gt; PICTURES. Resize images proportionally by holding down the SHIFT key and dragging one of the corner handles. For a professional-looking poster, avoid distorting your images by enlarging them disproportionally.</a:t>
              </a:r>
            </a:p>
            <a:p>
              <a:pPr defTabSz="977900">
                <a:lnSpc>
                  <a:spcPct val="150000"/>
                </a:lnSpc>
              </a:pPr>
              <a:endParaRPr lang="en-US" sz="2600" dirty="0">
                <a:solidFill>
                  <a:schemeClr val="tx1"/>
                </a:solidFill>
                <a:latin typeface="Trebuchet MS" pitchFamily="34" charset="0"/>
              </a:endParaRPr>
            </a:p>
            <a:p>
              <a:pPr algn="ctr">
                <a:lnSpc>
                  <a:spcPct val="150000"/>
                </a:lnSpc>
              </a:pPr>
              <a:endParaRPr lang="en-US" sz="2800" b="1" dirty="0">
                <a:solidFill>
                  <a:schemeClr val="tx1"/>
                </a:solidFill>
                <a:latin typeface="Trebuchet MS" pitchFamily="34" charset="0"/>
              </a:endParaRPr>
            </a:p>
            <a:p>
              <a:pPr algn="ctr">
                <a:lnSpc>
                  <a:spcPct val="150000"/>
                </a:lnSpc>
              </a:pPr>
              <a:endParaRPr lang="en-US" sz="2800" b="1" dirty="0">
                <a:solidFill>
                  <a:schemeClr val="tx1"/>
                </a:solidFill>
                <a:latin typeface="Trebuchet MS" pitchFamily="34" charset="0"/>
              </a:endParaRPr>
            </a:p>
            <a:p>
              <a:pPr algn="ctr">
                <a:lnSpc>
                  <a:spcPct val="150000"/>
                </a:lnSpc>
              </a:pPr>
              <a:endParaRPr lang="en-US" sz="2800" b="1" dirty="0">
                <a:solidFill>
                  <a:schemeClr val="tx1"/>
                </a:solidFill>
                <a:latin typeface="Trebuchet MS" pitchFamily="34" charset="0"/>
              </a:endParaRPr>
            </a:p>
            <a:p>
              <a:pPr algn="ctr">
                <a:lnSpc>
                  <a:spcPct val="150000"/>
                </a:lnSpc>
              </a:pPr>
              <a:endParaRPr lang="en-US" sz="2800" b="1" dirty="0">
                <a:solidFill>
                  <a:schemeClr val="tx1"/>
                </a:solidFill>
                <a:latin typeface="Trebuchet MS" pitchFamily="34" charset="0"/>
              </a:endParaRPr>
            </a:p>
            <a:p>
              <a:pPr algn="ctr">
                <a:lnSpc>
                  <a:spcPct val="150000"/>
                </a:lnSpc>
              </a:pPr>
              <a:endParaRPr lang="en-US" sz="3600" b="1" dirty="0">
                <a:solidFill>
                  <a:schemeClr val="tx1"/>
                </a:solidFill>
                <a:latin typeface="Frutiger LT Std 55 Roman" pitchFamily="34" charset="0"/>
              </a:endParaRPr>
            </a:p>
            <a:p>
              <a:pPr algn="ctr">
                <a:lnSpc>
                  <a:spcPct val="150000"/>
                </a:lnSpc>
              </a:pPr>
              <a:r>
                <a:rPr lang="en-US" sz="3600" b="1" dirty="0">
                  <a:solidFill>
                    <a:schemeClr val="bg1"/>
                  </a:solidFill>
                  <a:latin typeface="Frutiger LT Std 55 Roman" pitchFamily="34" charset="0"/>
                </a:rPr>
                <a:t>Image Quality Check</a:t>
              </a:r>
            </a:p>
            <a:p>
              <a:pPr algn="ctr">
                <a:lnSpc>
                  <a:spcPct val="150000"/>
                </a:lnSpc>
              </a:pPr>
              <a:endParaRPr lang="en-US" sz="3600" b="1" dirty="0">
                <a:solidFill>
                  <a:schemeClr val="tx1"/>
                </a:solidFill>
                <a:latin typeface="Frutiger LT Std 55 Roman" pitchFamily="34" charset="0"/>
              </a:endParaRPr>
            </a:p>
            <a:p>
              <a:pPr lvl="0" defTabSz="977900">
                <a:lnSpc>
                  <a:spcPct val="150000"/>
                </a:lnSpc>
              </a:pPr>
              <a:r>
                <a:rPr lang="en-US" sz="2600" dirty="0">
                  <a:solidFill>
                    <a:schemeClr val="tx1"/>
                  </a:solidFill>
                  <a:latin typeface="Frutiger LT Std 45 Light" pitchFamily="34" charset="0"/>
                </a:rPr>
                <a:t>Zoom in and look at your images at 100% magnification. If they look good they will print well. </a:t>
              </a: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lvl="0" defTabSz="977900">
                <a:lnSpc>
                  <a:spcPct val="150000"/>
                </a:lnSpc>
              </a:pPr>
              <a:endParaRPr lang="en-US" sz="2600" dirty="0">
                <a:solidFill>
                  <a:schemeClr val="tx1"/>
                </a:solidFill>
                <a:latin typeface="Frutiger LT Std 45 Light" pitchFamily="34" charset="0"/>
              </a:endParaRPr>
            </a:p>
            <a:p>
              <a:pPr marL="0" marR="0" lvl="0" indent="0" algn="ctr" defTabSz="9779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3764"/>
                  </a:solidFill>
                  <a:effectLst/>
                  <a:uLnTx/>
                  <a:uFillTx/>
                  <a:latin typeface="Frutiger LT Std 45 Light" pitchFamily="34" charset="0"/>
                  <a:ea typeface="+mn-ea"/>
                  <a:cs typeface="+mn-cs"/>
                </a:rPr>
                <a:t>THESE INSTRUCTIONS WILL NOT PRINT</a:t>
              </a:r>
            </a:p>
          </p:txBody>
        </p:sp>
        <p:grpSp>
          <p:nvGrpSpPr>
            <p:cNvPr id="11" name="Group 10">
              <a:extLst>
                <a:ext uri="{FF2B5EF4-FFF2-40B4-BE49-F238E27FC236}">
                  <a16:creationId xmlns:a16="http://schemas.microsoft.com/office/drawing/2014/main" id="{49FD4358-B09C-4C47-98B0-8505F5EF69E2}"/>
                </a:ext>
              </a:extLst>
            </p:cNvPr>
            <p:cNvGrpSpPr/>
            <p:nvPr userDrawn="1"/>
          </p:nvGrpSpPr>
          <p:grpSpPr>
            <a:xfrm>
              <a:off x="53157329" y="8796801"/>
              <a:ext cx="1528780" cy="2829214"/>
              <a:chOff x="52377739" y="8494656"/>
              <a:chExt cx="1528780" cy="2829214"/>
            </a:xfrm>
          </p:grpSpPr>
          <p:pic>
            <p:nvPicPr>
              <p:cNvPr id="22" name="Picture 21">
                <a:extLst>
                  <a:ext uri="{FF2B5EF4-FFF2-40B4-BE49-F238E27FC236}">
                    <a16:creationId xmlns:a16="http://schemas.microsoft.com/office/drawing/2014/main" id="{DDBC4958-DF4D-44E3-AB30-837300FDC92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377741" y="9430358"/>
                <a:ext cx="1528778" cy="1893512"/>
              </a:xfrm>
              <a:prstGeom prst="rect">
                <a:avLst/>
              </a:prstGeom>
            </p:spPr>
          </p:pic>
          <p:pic>
            <p:nvPicPr>
              <p:cNvPr id="24" name="Picture 23">
                <a:extLst>
                  <a:ext uri="{FF2B5EF4-FFF2-40B4-BE49-F238E27FC236}">
                    <a16:creationId xmlns:a16="http://schemas.microsoft.com/office/drawing/2014/main" id="{DC252615-3942-4396-977F-5F47472006D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2377739" y="8494656"/>
                <a:ext cx="637363" cy="935702"/>
              </a:xfrm>
              <a:prstGeom prst="rect">
                <a:avLst/>
              </a:prstGeom>
            </p:spPr>
          </p:pic>
        </p:grpSp>
        <p:sp>
          <p:nvSpPr>
            <p:cNvPr id="12" name="TextBox 11">
              <a:extLst>
                <a:ext uri="{FF2B5EF4-FFF2-40B4-BE49-F238E27FC236}">
                  <a16:creationId xmlns:a16="http://schemas.microsoft.com/office/drawing/2014/main" id="{60ADEB9A-D9B8-44B4-960C-88B8F9E80B7A}"/>
                </a:ext>
              </a:extLst>
            </p:cNvPr>
            <p:cNvSpPr txBox="1"/>
            <p:nvPr userDrawn="1"/>
          </p:nvSpPr>
          <p:spPr>
            <a:xfrm>
              <a:off x="46009557" y="19034520"/>
              <a:ext cx="2247311" cy="707886"/>
            </a:xfrm>
            <a:prstGeom prst="rect">
              <a:avLst/>
            </a:prstGeom>
            <a:noFill/>
          </p:spPr>
          <p:txBody>
            <a:bodyPr wrap="square" lIns="457200" tIns="457200" rIns="457200" bIns="0" rtlCol="0">
              <a:spAutoFit/>
            </a:bodyPr>
            <a:lstStyle/>
            <a:p>
              <a:pPr algn="ctr"/>
              <a:r>
                <a:rPr lang="en-US" sz="1600" dirty="0">
                  <a:solidFill>
                    <a:schemeClr val="bg1"/>
                  </a:solidFill>
                  <a:latin typeface="Frutiger LT Std 45 Light" pitchFamily="34" charset="0"/>
                </a:rPr>
                <a:t>Corner</a:t>
              </a:r>
              <a:r>
                <a:rPr lang="en-US" sz="1600" baseline="0" dirty="0">
                  <a:solidFill>
                    <a:schemeClr val="bg1"/>
                  </a:solidFill>
                  <a:latin typeface="Frutiger LT Std 45 Light" pitchFamily="34" charset="0"/>
                </a:rPr>
                <a:t> handles</a:t>
              </a:r>
              <a:endParaRPr lang="en-US" sz="1600" dirty="0">
                <a:solidFill>
                  <a:schemeClr val="bg1"/>
                </a:solidFill>
                <a:latin typeface="Frutiger LT Std 45 Light" pitchFamily="34" charset="0"/>
              </a:endParaRPr>
            </a:p>
          </p:txBody>
        </p:sp>
        <p:pic>
          <p:nvPicPr>
            <p:cNvPr id="13" name="Picture 7" descr="X:\Graphics\Powerpoint templates project\arnie.jpg">
              <a:extLst>
                <a:ext uri="{FF2B5EF4-FFF2-40B4-BE49-F238E27FC236}">
                  <a16:creationId xmlns:a16="http://schemas.microsoft.com/office/drawing/2014/main" id="{0599881D-A38D-44AD-B854-444978814008}"/>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9549656" y="17810062"/>
              <a:ext cx="1380556" cy="20708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X:\Graphics\Powerpoint templates project\arnie.jpg">
              <a:extLst>
                <a:ext uri="{FF2B5EF4-FFF2-40B4-BE49-F238E27FC236}">
                  <a16:creationId xmlns:a16="http://schemas.microsoft.com/office/drawing/2014/main" id="{99F07BE8-6C3F-49D1-B4E7-001D702D12AA}"/>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1064136" y="17807531"/>
              <a:ext cx="3211358" cy="22339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39D968-7A2B-41E6-B0DA-064F43FE3135}"/>
                </a:ext>
              </a:extLst>
            </p:cNvPr>
            <p:cNvSpPr txBox="1"/>
            <p:nvPr userDrawn="1"/>
          </p:nvSpPr>
          <p:spPr>
            <a:xfrm>
              <a:off x="51064136" y="19764729"/>
              <a:ext cx="3207021" cy="400100"/>
            </a:xfrm>
            <a:prstGeom prst="rect">
              <a:avLst/>
            </a:prstGeom>
            <a:solidFill>
              <a:srgbClr val="C00000"/>
            </a:solidFill>
          </p:spPr>
          <p:txBody>
            <a:bodyPr wrap="square" lIns="457200" tIns="91440" rIns="457200" bIns="91440" rtlCol="0">
              <a:spAutoFit/>
            </a:bodyPr>
            <a:lstStyle/>
            <a:p>
              <a:pPr algn="ctr"/>
              <a:r>
                <a:rPr lang="en-US" sz="1400" b="1" dirty="0">
                  <a:solidFill>
                    <a:schemeClr val="bg1"/>
                  </a:solidFill>
                  <a:latin typeface="Frutiger LT Std 55 Roman" pitchFamily="34" charset="0"/>
                </a:rPr>
                <a:t>DISTORTED</a:t>
              </a:r>
              <a:endParaRPr lang="en-US" sz="700" b="1" dirty="0">
                <a:solidFill>
                  <a:schemeClr val="bg1"/>
                </a:solidFill>
                <a:latin typeface="Frutiger LT Std 55 Roman" pitchFamily="34" charset="0"/>
              </a:endParaRPr>
            </a:p>
          </p:txBody>
        </p:sp>
        <p:sp>
          <p:nvSpPr>
            <p:cNvPr id="16" name="TextBox 15">
              <a:extLst>
                <a:ext uri="{FF2B5EF4-FFF2-40B4-BE49-F238E27FC236}">
                  <a16:creationId xmlns:a16="http://schemas.microsoft.com/office/drawing/2014/main" id="{0FA94967-9F00-4986-AE83-F54559C75182}"/>
                </a:ext>
              </a:extLst>
            </p:cNvPr>
            <p:cNvSpPr txBox="1"/>
            <p:nvPr userDrawn="1"/>
          </p:nvSpPr>
          <p:spPr>
            <a:xfrm>
              <a:off x="49549657" y="19738603"/>
              <a:ext cx="1380096" cy="430887"/>
            </a:xfrm>
            <a:prstGeom prst="rect">
              <a:avLst/>
            </a:prstGeom>
            <a:solidFill>
              <a:srgbClr val="FFC000"/>
            </a:solidFill>
            <a:ln>
              <a:noFill/>
            </a:ln>
          </p:spPr>
          <p:txBody>
            <a:bodyPr wrap="square" lIns="91440" tIns="91440" rIns="91440" bIns="91440" rtlCol="0">
              <a:spAutoFit/>
            </a:bodyPr>
            <a:lstStyle/>
            <a:p>
              <a:pPr algn="ctr"/>
              <a:r>
                <a:rPr lang="en-US" sz="1600" b="1" dirty="0">
                  <a:solidFill>
                    <a:schemeClr val="tx1"/>
                  </a:solidFill>
                  <a:latin typeface="Frutiger LT Std 55 Roman" pitchFamily="34" charset="0"/>
                </a:rPr>
                <a:t>ORIGINAL</a:t>
              </a:r>
            </a:p>
          </p:txBody>
        </p:sp>
        <p:pic>
          <p:nvPicPr>
            <p:cNvPr id="17" name="Picture 16">
              <a:extLst>
                <a:ext uri="{FF2B5EF4-FFF2-40B4-BE49-F238E27FC236}">
                  <a16:creationId xmlns:a16="http://schemas.microsoft.com/office/drawing/2014/main" id="{FB73B2A1-C78A-4118-9267-68A988A79A2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5789999" y="18499696"/>
              <a:ext cx="2686425" cy="838317"/>
            </a:xfrm>
            <a:prstGeom prst="rect">
              <a:avLst/>
            </a:prstGeom>
          </p:spPr>
        </p:pic>
        <p:sp>
          <p:nvSpPr>
            <p:cNvPr id="18" name="TextBox 17">
              <a:extLst>
                <a:ext uri="{FF2B5EF4-FFF2-40B4-BE49-F238E27FC236}">
                  <a16:creationId xmlns:a16="http://schemas.microsoft.com/office/drawing/2014/main" id="{61C5AE83-EE95-4169-AD42-35674FF83C8E}"/>
                </a:ext>
              </a:extLst>
            </p:cNvPr>
            <p:cNvSpPr txBox="1"/>
            <p:nvPr userDrawn="1"/>
          </p:nvSpPr>
          <p:spPr>
            <a:xfrm rot="16200000">
              <a:off x="44404465" y="25681216"/>
              <a:ext cx="2432515" cy="338553"/>
            </a:xfrm>
            <a:prstGeom prst="rect">
              <a:avLst/>
            </a:prstGeom>
            <a:noFill/>
          </p:spPr>
          <p:txBody>
            <a:bodyPr wrap="square" lIns="91440" tIns="91440" rIns="91440" bIns="0" rtlCol="0">
              <a:spAutoFit/>
            </a:bodyPr>
            <a:lstStyle/>
            <a:p>
              <a:pPr algn="ctr"/>
              <a:r>
                <a:rPr lang="en-US" sz="1600" b="1" dirty="0">
                  <a:solidFill>
                    <a:srgbClr val="003764"/>
                  </a:solidFill>
                  <a:latin typeface="Frutiger LT Std 45 Light" pitchFamily="34" charset="0"/>
                </a:rPr>
                <a:t>Good</a:t>
              </a:r>
              <a:r>
                <a:rPr lang="en-US" sz="1600" b="1" baseline="0" dirty="0">
                  <a:solidFill>
                    <a:srgbClr val="003764"/>
                  </a:solidFill>
                  <a:latin typeface="Frutiger LT Std 45 Light" pitchFamily="34" charset="0"/>
                </a:rPr>
                <a:t> </a:t>
              </a:r>
              <a:r>
                <a:rPr lang="en-US" sz="1600" baseline="0" dirty="0">
                  <a:solidFill>
                    <a:schemeClr val="bg1"/>
                  </a:solidFill>
                  <a:latin typeface="Frutiger LT Std 45 Light" pitchFamily="34" charset="0"/>
                </a:rPr>
                <a:t>printing quality</a:t>
              </a:r>
              <a:endParaRPr lang="en-US" sz="1600" dirty="0">
                <a:solidFill>
                  <a:schemeClr val="bg1"/>
                </a:solidFill>
                <a:latin typeface="Frutiger LT Std 45 Light" pitchFamily="34" charset="0"/>
              </a:endParaRPr>
            </a:p>
          </p:txBody>
        </p:sp>
        <p:sp>
          <p:nvSpPr>
            <p:cNvPr id="19" name="TextBox 18">
              <a:extLst>
                <a:ext uri="{FF2B5EF4-FFF2-40B4-BE49-F238E27FC236}">
                  <a16:creationId xmlns:a16="http://schemas.microsoft.com/office/drawing/2014/main" id="{24F558EE-8606-4433-AB95-531748677C5E}"/>
                </a:ext>
              </a:extLst>
            </p:cNvPr>
            <p:cNvSpPr txBox="1"/>
            <p:nvPr userDrawn="1"/>
          </p:nvSpPr>
          <p:spPr>
            <a:xfrm rot="16200000">
              <a:off x="53388924" y="25746118"/>
              <a:ext cx="2432515" cy="338553"/>
            </a:xfrm>
            <a:prstGeom prst="rect">
              <a:avLst/>
            </a:prstGeom>
            <a:noFill/>
          </p:spPr>
          <p:txBody>
            <a:bodyPr wrap="square" lIns="91440" tIns="91440" rIns="91440" bIns="0" rtlCol="0">
              <a:spAutoFit/>
            </a:bodyPr>
            <a:lstStyle/>
            <a:p>
              <a:pPr algn="ctr"/>
              <a:r>
                <a:rPr lang="en-US" sz="1600" dirty="0">
                  <a:solidFill>
                    <a:srgbClr val="FF0000"/>
                  </a:solidFill>
                  <a:latin typeface="Frutiger LT Std 45 Light" pitchFamily="34" charset="0"/>
                </a:rPr>
                <a:t>Bad </a:t>
              </a:r>
              <a:r>
                <a:rPr lang="en-US" sz="1600" dirty="0">
                  <a:solidFill>
                    <a:schemeClr val="bg1"/>
                  </a:solidFill>
                  <a:latin typeface="Frutiger LT Std 45 Light" pitchFamily="34" charset="0"/>
                </a:rPr>
                <a:t>printing quality</a:t>
              </a:r>
            </a:p>
          </p:txBody>
        </p:sp>
        <p:pic>
          <p:nvPicPr>
            <p:cNvPr id="20" name="Picture 8" descr="X:\Graphics\Powerpoint templates project\library_back.jpg">
              <a:extLst>
                <a:ext uri="{FF2B5EF4-FFF2-40B4-BE49-F238E27FC236}">
                  <a16:creationId xmlns:a16="http://schemas.microsoft.com/office/drawing/2014/main" id="{13F5E22A-A856-421A-BEC7-81E73D268F05}"/>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45932398" y="24554359"/>
              <a:ext cx="3968274" cy="26455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X:\Graphics\Powerpoint templates project\library_back_badres.jpg">
              <a:extLst>
                <a:ext uri="{FF2B5EF4-FFF2-40B4-BE49-F238E27FC236}">
                  <a16:creationId xmlns:a16="http://schemas.microsoft.com/office/drawing/2014/main" id="{CCA21BFC-1054-43A7-99E0-AE160BFA5345}"/>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50485299" y="24554359"/>
              <a:ext cx="3950606" cy="263373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F1E0D527-9514-4D24-BFC0-17A2262879E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197"/>
            <a:ext cx="43891200" cy="502789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3" r:id="rId4"/>
  </p:sldLayoutIdLst>
  <p:txStyles>
    <p:titleStyle>
      <a:lvl1pPr algn="ctr" defTabSz="4388166"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563" indent="-1645563" algn="l" defTabSz="4388166"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385" indent="-1371302" algn="l" defTabSz="4388166"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5208" indent="-1097042" algn="l" defTabSz="4388166"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79292"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374"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458"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540"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624"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706" indent="-1097042" algn="l" defTabSz="4388166"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166" rtl="0" eaLnBrk="1" latinLnBrk="0" hangingPunct="1">
        <a:defRPr sz="8600" kern="1200">
          <a:solidFill>
            <a:schemeClr val="tx1"/>
          </a:solidFill>
          <a:latin typeface="+mn-lt"/>
          <a:ea typeface="+mn-ea"/>
          <a:cs typeface="+mn-cs"/>
        </a:defRPr>
      </a:lvl1pPr>
      <a:lvl2pPr marL="2194085" algn="l" defTabSz="4388166" rtl="0" eaLnBrk="1" latinLnBrk="0" hangingPunct="1">
        <a:defRPr sz="8600" kern="1200">
          <a:solidFill>
            <a:schemeClr val="tx1"/>
          </a:solidFill>
          <a:latin typeface="+mn-lt"/>
          <a:ea typeface="+mn-ea"/>
          <a:cs typeface="+mn-cs"/>
        </a:defRPr>
      </a:lvl2pPr>
      <a:lvl3pPr marL="4388166" algn="l" defTabSz="4388166" rtl="0" eaLnBrk="1" latinLnBrk="0" hangingPunct="1">
        <a:defRPr sz="8600" kern="1200">
          <a:solidFill>
            <a:schemeClr val="tx1"/>
          </a:solidFill>
          <a:latin typeface="+mn-lt"/>
          <a:ea typeface="+mn-ea"/>
          <a:cs typeface="+mn-cs"/>
        </a:defRPr>
      </a:lvl3pPr>
      <a:lvl4pPr marL="6582250" algn="l" defTabSz="4388166" rtl="0" eaLnBrk="1" latinLnBrk="0" hangingPunct="1">
        <a:defRPr sz="8600" kern="1200">
          <a:solidFill>
            <a:schemeClr val="tx1"/>
          </a:solidFill>
          <a:latin typeface="+mn-lt"/>
          <a:ea typeface="+mn-ea"/>
          <a:cs typeface="+mn-cs"/>
        </a:defRPr>
      </a:lvl4pPr>
      <a:lvl5pPr marL="8776332" algn="l" defTabSz="4388166" rtl="0" eaLnBrk="1" latinLnBrk="0" hangingPunct="1">
        <a:defRPr sz="8600" kern="1200">
          <a:solidFill>
            <a:schemeClr val="tx1"/>
          </a:solidFill>
          <a:latin typeface="+mn-lt"/>
          <a:ea typeface="+mn-ea"/>
          <a:cs typeface="+mn-cs"/>
        </a:defRPr>
      </a:lvl5pPr>
      <a:lvl6pPr marL="10970417" algn="l" defTabSz="4388166" rtl="0" eaLnBrk="1" latinLnBrk="0" hangingPunct="1">
        <a:defRPr sz="8600" kern="1200">
          <a:solidFill>
            <a:schemeClr val="tx1"/>
          </a:solidFill>
          <a:latin typeface="+mn-lt"/>
          <a:ea typeface="+mn-ea"/>
          <a:cs typeface="+mn-cs"/>
        </a:defRPr>
      </a:lvl6pPr>
      <a:lvl7pPr marL="13164501" algn="l" defTabSz="4388166" rtl="0" eaLnBrk="1" latinLnBrk="0" hangingPunct="1">
        <a:defRPr sz="8600" kern="1200">
          <a:solidFill>
            <a:schemeClr val="tx1"/>
          </a:solidFill>
          <a:latin typeface="+mn-lt"/>
          <a:ea typeface="+mn-ea"/>
          <a:cs typeface="+mn-cs"/>
        </a:defRPr>
      </a:lvl7pPr>
      <a:lvl8pPr marL="15358582" algn="l" defTabSz="4388166" rtl="0" eaLnBrk="1" latinLnBrk="0" hangingPunct="1">
        <a:defRPr sz="8600" kern="1200">
          <a:solidFill>
            <a:schemeClr val="tx1"/>
          </a:solidFill>
          <a:latin typeface="+mn-lt"/>
          <a:ea typeface="+mn-ea"/>
          <a:cs typeface="+mn-cs"/>
        </a:defRPr>
      </a:lvl8pPr>
      <a:lvl9pPr marL="17552667" algn="l" defTabSz="4388166"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16" userDrawn="1">
          <p15:clr>
            <a:srgbClr val="F26B43"/>
          </p15:clr>
        </p15:guide>
        <p15:guide id="2" orient="horz" pos="3168" userDrawn="1">
          <p15:clr>
            <a:srgbClr val="F26B43"/>
          </p15:clr>
        </p15:guide>
        <p15:guide id="3" orient="horz" pos="2976" userDrawn="1">
          <p15:clr>
            <a:srgbClr val="F26B43"/>
          </p15:clr>
        </p15:guide>
        <p15:guide id="4" orient="horz" pos="192" userDrawn="1">
          <p15:clr>
            <a:srgbClr val="F26B43"/>
          </p15:clr>
        </p15:guide>
        <p15:guide id="5" pos="576" userDrawn="1">
          <p15:clr>
            <a:srgbClr val="F26B43"/>
          </p15:clr>
        </p15:guide>
        <p15:guide id="6" pos="2707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 Placeholder 248">
            <a:extLst>
              <a:ext uri="{FF2B5EF4-FFF2-40B4-BE49-F238E27FC236}">
                <a16:creationId xmlns:a16="http://schemas.microsoft.com/office/drawing/2014/main" id="{E0E9361C-2AB3-4A14-9958-43972D8A2542}"/>
              </a:ext>
            </a:extLst>
          </p:cNvPr>
          <p:cNvSpPr>
            <a:spLocks noGrp="1"/>
          </p:cNvSpPr>
          <p:nvPr>
            <p:ph type="body" sz="quarter" idx="157"/>
          </p:nvPr>
        </p:nvSpPr>
        <p:spPr>
          <a:xfrm>
            <a:off x="1371600" y="5943600"/>
            <a:ext cx="12801600" cy="26822727"/>
          </a:xfrm>
        </p:spPr>
        <p:txBody>
          <a:bodyPr/>
          <a:lstStyle/>
          <a:p>
            <a:pPr algn="just"/>
            <a:r>
              <a:rPr lang="en-US"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PROJECT MOTIVATION</a:t>
            </a:r>
          </a:p>
          <a:p>
            <a:pPr marL="457200" indent="-457200" algn="just">
              <a:buFont typeface="Wingdings" panose="05000000000000000000" pitchFamily="2" charset="2"/>
              <a:buChar char="v"/>
            </a:pP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End to End marine ecosystem models such as Atlantis simulate multi-species biomass, trophic dynamics and fishing fleet interactions in the Northeast U.S Large Marine Ecosystem(NEUS), but their high computational cost (hours-days per scenario) limits rapid testing and long-term forecasting.</a:t>
            </a:r>
          </a:p>
          <a:p>
            <a:pPr marL="457200" indent="-457200" algn="just">
              <a:buFont typeface="Wingdings" panose="05000000000000000000" pitchFamily="2" charset="2"/>
              <a:buChar char="v"/>
            </a:pP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Hypothesis: </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A hybrid machine-learning and deep learning emulator can accurately reproduce Atlantis Neus multi-species biomass dynamics and generate reliable long term forecast at a fraction of the computational cost.</a:t>
            </a:r>
          </a:p>
          <a:p>
            <a:pPr algn="just"/>
            <a:endParaRPr lang="en-US"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r>
              <a:rPr lang="en-US"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OBJECTIVES</a:t>
            </a:r>
            <a:endParaRPr lang="en-IN" sz="36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Develop and validate a computationally efficient machine learning emulator of the Atlantis NEUS ecosystem model</a:t>
            </a: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Capture temporal dynamics and long-term biomass trends through deep learning to enable scalable forecasting and support fleet impact assessment and spatial generalization. </a:t>
            </a:r>
          </a:p>
          <a:p>
            <a:pPr marL="457200" indent="-457200" algn="just">
              <a:buFont typeface="Wingdings" panose="05000000000000000000" pitchFamily="2" charset="2"/>
              <a:buChar char="v"/>
            </a:pP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r>
              <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METHODS</a:t>
            </a:r>
          </a:p>
          <a:p>
            <a:pPr algn="just"/>
            <a:b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b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Data &amp; Study Design:</a:t>
            </a: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Analysis was based on 58 years (1957-2014) of output from Atlantis NEUS ecosystem model, including 51 species, fishing fleets, and spatial polygons, with biomass as the response variable. The dataset is high-dimensional and characterized by zero-inflated biomass distributions.</a:t>
            </a:r>
          </a:p>
          <a:p>
            <a:pPr algn="just"/>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Modelling Framework:</a:t>
            </a: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Biomass was predicted using Random Forest regressor to capture non-linear relationships across species , fleets and time . Model Performance was optimized using </a:t>
            </a:r>
            <a:r>
              <a:rPr lang="en-IN" dirty="0" err="1">
                <a:latin typeface="Sans Serif Collection" panose="020B0502040504020204" pitchFamily="34" charset="0"/>
                <a:ea typeface="Sans Serif Collection" panose="020B0502040504020204" pitchFamily="34" charset="0"/>
                <a:cs typeface="Sans Serif Collection" panose="020B0502040504020204" pitchFamily="34" charset="0"/>
              </a:rPr>
              <a:t>Optuna</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Bayesian hyperparameter tuning, with hurdle style approach applied to address zero inflation.</a:t>
            </a:r>
          </a:p>
          <a:p>
            <a:pPr algn="just"/>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Forecasting &amp; Evaluation:</a:t>
            </a: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LSTM networks were used to model temporal biomass dynamics and generate long-term forecasts through 2035. Model performance was assessed using time-aware train-test-split, standard accuracy metrics (R</a:t>
            </a:r>
            <a:r>
              <a:rPr lang="en-IN" baseline="30000" dirty="0">
                <a:latin typeface="Sans Serif Collection" panose="020B0502040504020204" pitchFamily="34" charset="0"/>
                <a:ea typeface="Sans Serif Collection" panose="020B0502040504020204" pitchFamily="34" charset="0"/>
                <a:cs typeface="Sans Serif Collection" panose="020B0502040504020204" pitchFamily="34" charset="0"/>
              </a:rPr>
              <a:t>2</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score) and visual validation via  parity plots and species -level time series</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a:t>
            </a: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57" name="Text Placeholder 256">
            <a:extLst>
              <a:ext uri="{FF2B5EF4-FFF2-40B4-BE49-F238E27FC236}">
                <a16:creationId xmlns:a16="http://schemas.microsoft.com/office/drawing/2014/main" id="{6754D6BF-9078-451B-8CFF-42621E4ECCE8}"/>
              </a:ext>
            </a:extLst>
          </p:cNvPr>
          <p:cNvSpPr>
            <a:spLocks noGrp="1"/>
          </p:cNvSpPr>
          <p:nvPr>
            <p:ph type="body" sz="quarter" idx="190"/>
          </p:nvPr>
        </p:nvSpPr>
        <p:spPr>
          <a:xfrm>
            <a:off x="15544800" y="15076712"/>
            <a:ext cx="12801600" cy="16715345"/>
          </a:xfrm>
        </p:spPr>
        <p:txBody>
          <a:bodyPr/>
          <a:lstStyle/>
          <a:p>
            <a:pPr algn="just"/>
            <a:r>
              <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RESULTS</a:t>
            </a:r>
          </a:p>
          <a:p>
            <a:pPr algn="just"/>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Prediction Accuracy:</a:t>
            </a: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The machine-learning emulator demonstrated strong predictive performance across the multi-species dataset, with the random forest component achieving ~94% overall accuracy and R</a:t>
            </a:r>
            <a:r>
              <a:rPr lang="en-IN" baseline="30000" dirty="0">
                <a:latin typeface="Sans Serif Collection" panose="020B0502040504020204" pitchFamily="34" charset="0"/>
                <a:ea typeface="Sans Serif Collection" panose="020B0502040504020204" pitchFamily="34" charset="0"/>
                <a:cs typeface="Sans Serif Collection" panose="020B0502040504020204" pitchFamily="34" charset="0"/>
              </a:rPr>
              <a:t>2</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&gt; 90% for most species (e.g., Drums &amp; Croaker 99%, Scup 99% , Black Sea Bass 98%, Atlantic Bluefin Tuna 98%).</a:t>
            </a: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Model Validation:</a:t>
            </a: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Emulator–predicted biomass showed close agreement with Atlantis output </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(Fig. 3)</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supporting the hypothesis that the emulator can accurately reproduce Atlantis biomass dynamics. Species-specific time-series comparisons reproduced inter-annual variability and key ecological trends </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(Fig. 4)</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a:t>
            </a: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Forecasting Performance</a:t>
            </a: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The LSTM Component produced </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biologically coherent long-term</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forecasts with no unrealistic oscillations or instability </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(Fig. 5)</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achieving strong forecast accuracy for representative species (e.g., Smooth Dogfish 88%)</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a:t>
            </a:r>
          </a:p>
        </p:txBody>
      </p:sp>
      <p:sp>
        <p:nvSpPr>
          <p:cNvPr id="259" name="Text Placeholder 258">
            <a:extLst>
              <a:ext uri="{FF2B5EF4-FFF2-40B4-BE49-F238E27FC236}">
                <a16:creationId xmlns:a16="http://schemas.microsoft.com/office/drawing/2014/main" id="{D9FA3C40-A296-417D-9BE4-CAC7F2947676}"/>
              </a:ext>
            </a:extLst>
          </p:cNvPr>
          <p:cNvSpPr>
            <a:spLocks noGrp="1"/>
          </p:cNvSpPr>
          <p:nvPr>
            <p:ph type="body" sz="quarter" idx="192"/>
          </p:nvPr>
        </p:nvSpPr>
        <p:spPr>
          <a:xfrm>
            <a:off x="29718000" y="18738423"/>
            <a:ext cx="12801600" cy="13305181"/>
          </a:xfrm>
        </p:spPr>
        <p:txBody>
          <a:bodyPr/>
          <a:lstStyle/>
          <a:p>
            <a:pPr algn="just"/>
            <a:r>
              <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DISCUSSION AND CONCLUSIONS</a:t>
            </a:r>
          </a:p>
          <a:p>
            <a:pPr marL="457200" indent="-457200" algn="just">
              <a:buFont typeface="Wingdings" panose="05000000000000000000" pitchFamily="2" charset="2"/>
              <a:buChar char="v"/>
            </a:pP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High Predictive Accuracy:</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The random forest–LSTM emulator reliably reproduces Atlantis NEUS biomass dynamics and forecasts across 51 species despite heterogeneous, zero-inflated data.</a:t>
            </a:r>
          </a:p>
          <a:p>
            <a:pPr marL="457200" indent="-457200" algn="just">
              <a:buFont typeface="Wingdings" panose="05000000000000000000" pitchFamily="2" charset="2"/>
              <a:buChar char="v"/>
            </a:pP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indent="-457200" algn="just">
              <a:buFont typeface="Wingdings" panose="05000000000000000000" pitchFamily="2" charset="2"/>
              <a:buChar char="v"/>
            </a:pP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Computational Efficiency</a:t>
            </a: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 Once trained, the emulator generates biomass predictions nearly instantaneously, enabling rapid scenario exploitation and decision support, offering a scalable alternative to computationally intensive full Atlantis simulations. </a:t>
            </a:r>
            <a:r>
              <a:rPr lang="en-IN" b="1" dirty="0">
                <a:latin typeface="Sans Serif Collection" panose="020B0502040504020204" pitchFamily="34" charset="0"/>
                <a:ea typeface="Sans Serif Collection" panose="020B0502040504020204" pitchFamily="34" charset="0"/>
                <a:cs typeface="Sans Serif Collection" panose="020B0502040504020204" pitchFamily="34" charset="0"/>
              </a:rPr>
              <a:t>(Random Forest 0.9s, LSTM 2.83s)</a:t>
            </a:r>
          </a:p>
          <a:p>
            <a:pPr algn="just"/>
            <a:endPar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a:p>
            <a:pPr algn="just"/>
            <a:r>
              <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FUTURE ENHANCEMENTS</a:t>
            </a:r>
          </a:p>
          <a:p>
            <a:pPr marL="457200" indent="-457200" algn="just">
              <a:buFont typeface="Wingdings" panose="05000000000000000000" pitchFamily="2" charset="2"/>
              <a:buChar char="v"/>
            </a:pPr>
            <a:r>
              <a:rPr lang="en-IN" dirty="0">
                <a:latin typeface="Sans Serif Collection" panose="020B0502040504020204" pitchFamily="34" charset="0"/>
                <a:ea typeface="Sans Serif Collection" panose="020B0502040504020204" pitchFamily="34" charset="0"/>
                <a:cs typeface="Sans Serif Collection" panose="020B0502040504020204" pitchFamily="34" charset="0"/>
              </a:rPr>
              <a:t>Future work will extend the emulator to quantify fishing fleet-specific impacts on biomass across spatial polygons for multiple fishing effort scenarios.</a:t>
            </a:r>
          </a:p>
          <a:p>
            <a:pPr marL="457200" indent="-457200" algn="just">
              <a:buFont typeface="Wingdings" panose="05000000000000000000" pitchFamily="2" charset="2"/>
              <a:buChar char="v"/>
            </a:pPr>
            <a:endParaRPr lang="en-IN"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IN" sz="36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rPr>
              <a:t>REFERENCES AND ACKNOWLEDGEMENTS</a:t>
            </a:r>
          </a:p>
          <a:p>
            <a:pPr lvl="0"/>
            <a:r>
              <a:rPr lang="en-US" sz="2000" dirty="0"/>
              <a:t>1.Caracappa, J. C., Beet, A., Gaichas, S., Gamble, R. J., Hyde, K. J., Large, S. I., ... &amp; Saba, V. S. (2022). A northeast United States Atlantis marine ecosystem model with ocean reanalysis and ocean color forcing. </a:t>
            </a:r>
            <a:r>
              <a:rPr lang="en-US" sz="2000" i="1" dirty="0"/>
              <a:t>Ecological Modelling</a:t>
            </a:r>
            <a:r>
              <a:rPr lang="en-US" sz="2000" dirty="0"/>
              <a:t>, </a:t>
            </a:r>
            <a:r>
              <a:rPr lang="en-US" sz="2000" i="1" dirty="0"/>
              <a:t>471</a:t>
            </a:r>
            <a:r>
              <a:rPr lang="en-US" sz="2000" dirty="0"/>
              <a:t>, 110038.</a:t>
            </a:r>
          </a:p>
          <a:p>
            <a:pPr lvl="0"/>
            <a:r>
              <a:rPr lang="en-US" sz="2000" dirty="0"/>
              <a:t>2.Audzijonyte, A., </a:t>
            </a:r>
            <a:r>
              <a:rPr lang="en-US" sz="2000" dirty="0" err="1"/>
              <a:t>Pethybridge</a:t>
            </a:r>
            <a:r>
              <a:rPr lang="en-US" sz="2000" dirty="0"/>
              <a:t>, H., </a:t>
            </a:r>
            <a:r>
              <a:rPr lang="en-US" sz="2000" dirty="0" err="1"/>
              <a:t>Porobic</a:t>
            </a:r>
            <a:r>
              <a:rPr lang="en-US" sz="2000" dirty="0"/>
              <a:t>, J., Gorton, R., Kaplan, I., &amp; Fulton, E. A. (2019). Atlantis: A spatially explicit end‐to‐end marine ecosystem model with dynamically integrated physics, ecology and socio‐economic modules. </a:t>
            </a:r>
            <a:r>
              <a:rPr lang="en-US" sz="2000" i="1" dirty="0"/>
              <a:t>Methods in Ecology and Evolution</a:t>
            </a:r>
            <a:r>
              <a:rPr lang="en-US" sz="2000" dirty="0"/>
              <a:t>, </a:t>
            </a:r>
            <a:r>
              <a:rPr lang="en-US" sz="2000" i="1" dirty="0"/>
              <a:t>10</a:t>
            </a:r>
            <a:r>
              <a:rPr lang="en-US" sz="2000" dirty="0"/>
              <a:t>(10), 1814-1819.</a:t>
            </a:r>
          </a:p>
          <a:p>
            <a:pPr lvl="0"/>
            <a:r>
              <a:rPr lang="en-US" sz="2000" dirty="0"/>
              <a:t>3.Perryman, H. A., Kaplan, I. C., Blanchard, J. L., Fay, G., Gaichas, S. K., McGregor, V. L., ... &amp; Fulton, E. A. (2023). Atlantis ecosystem model summit 2022: report from a workshop. </a:t>
            </a:r>
            <a:r>
              <a:rPr lang="en-US" sz="2000" i="1" dirty="0"/>
              <a:t>Ecological Modelling</a:t>
            </a:r>
            <a:r>
              <a:rPr lang="en-US" sz="2000" dirty="0"/>
              <a:t>, </a:t>
            </a:r>
            <a:r>
              <a:rPr lang="en-US" sz="2000" i="1" dirty="0"/>
              <a:t>483</a:t>
            </a:r>
            <a:r>
              <a:rPr lang="en-US" sz="2000" dirty="0"/>
              <a:t>, 110442.</a:t>
            </a:r>
          </a:p>
          <a:p>
            <a:pPr lvl="0"/>
            <a:r>
              <a:rPr lang="en-US" sz="2000" dirty="0"/>
              <a:t>4.Fay, G., </a:t>
            </a:r>
            <a:r>
              <a:rPr lang="en-US" sz="2000" dirty="0" err="1"/>
              <a:t>DePiper</a:t>
            </a:r>
            <a:r>
              <a:rPr lang="en-US" sz="2000" dirty="0"/>
              <a:t>, G., Steinback, S., Gamble, R. J., &amp; Link, J. S. (2019). Economic and ecosystem effects of fishing on the Northeast US shelf. </a:t>
            </a:r>
            <a:r>
              <a:rPr lang="en-US" sz="2000" i="1" dirty="0"/>
              <a:t>Frontiers in Marine Science</a:t>
            </a:r>
            <a:r>
              <a:rPr lang="en-US" sz="2000" dirty="0"/>
              <a:t>, </a:t>
            </a:r>
            <a:r>
              <a:rPr lang="en-US" sz="2000" i="1" dirty="0"/>
              <a:t>6</a:t>
            </a:r>
            <a:r>
              <a:rPr lang="en-US" sz="2000" dirty="0"/>
              <a:t>, 133.4</a:t>
            </a:r>
            <a:endParaRPr lang="en-IN" sz="2000" b="1" dirty="0">
              <a:solidFill>
                <a:srgbClr val="004A8D"/>
              </a:solidFill>
              <a:latin typeface="Franklin Gothic Medium" panose="020B0603020102020204" pitchFamily="34" charset="0"/>
              <a:ea typeface="Sans Serif Collection" panose="020B0502040504020204" pitchFamily="34" charset="0"/>
              <a:cs typeface="Sans Serif Collection" panose="020B0502040504020204" pitchFamily="34" charset="0"/>
            </a:endParaRPr>
          </a:p>
        </p:txBody>
      </p:sp>
      <p:sp>
        <p:nvSpPr>
          <p:cNvPr id="252" name="Text Placeholder 251">
            <a:extLst>
              <a:ext uri="{FF2B5EF4-FFF2-40B4-BE49-F238E27FC236}">
                <a16:creationId xmlns:a16="http://schemas.microsoft.com/office/drawing/2014/main" id="{9A21323A-35E4-48E4-8148-B81DCD10C3A8}"/>
              </a:ext>
            </a:extLst>
          </p:cNvPr>
          <p:cNvSpPr>
            <a:spLocks noGrp="1"/>
          </p:cNvSpPr>
          <p:nvPr>
            <p:ph type="body" sz="quarter" idx="183"/>
          </p:nvPr>
        </p:nvSpPr>
        <p:spPr/>
        <p:txBody>
          <a:bodyPr>
            <a:normAutofit fontScale="85000" lnSpcReduction="10000"/>
          </a:bodyPr>
          <a:lstStyle/>
          <a:p>
            <a:r>
              <a:rPr lang="en-IN" b="1" dirty="0"/>
              <a:t>A Data-Driven Emulator for Multi-Species Biomass Prediction and Long- Term Forecasting in the Northeast U.S. Large Marine Ecosystem (NEUS)</a:t>
            </a:r>
            <a:endParaRPr lang="en-US" dirty="0"/>
          </a:p>
          <a:p>
            <a:endParaRPr lang="en-US" dirty="0"/>
          </a:p>
        </p:txBody>
      </p:sp>
      <p:sp>
        <p:nvSpPr>
          <p:cNvPr id="253" name="Text Placeholder 252">
            <a:extLst>
              <a:ext uri="{FF2B5EF4-FFF2-40B4-BE49-F238E27FC236}">
                <a16:creationId xmlns:a16="http://schemas.microsoft.com/office/drawing/2014/main" id="{0437AAE5-35BE-4F13-8C85-9225E027280F}"/>
              </a:ext>
            </a:extLst>
          </p:cNvPr>
          <p:cNvSpPr>
            <a:spLocks noGrp="1"/>
          </p:cNvSpPr>
          <p:nvPr>
            <p:ph type="body" sz="quarter" idx="184"/>
          </p:nvPr>
        </p:nvSpPr>
        <p:spPr>
          <a:xfrm>
            <a:off x="957489" y="2615578"/>
            <a:ext cx="31993568" cy="1937838"/>
          </a:xfrm>
        </p:spPr>
        <p:txBody>
          <a:bodyPr>
            <a:noAutofit/>
          </a:bodyPr>
          <a:lstStyle/>
          <a:p>
            <a:r>
              <a:rPr lang="en-US" sz="4300" b="1" dirty="0"/>
              <a:t>Ajmal Abbas (</a:t>
            </a:r>
            <a:r>
              <a:rPr lang="en-US" sz="4300" dirty="0"/>
              <a:t>aabbas1@umassd.edu</a:t>
            </a:r>
            <a:r>
              <a:rPr lang="en-US" sz="4300" b="1" dirty="0"/>
              <a:t>), Gavin Fay</a:t>
            </a:r>
            <a:endParaRPr lang="en-US" sz="4300" dirty="0"/>
          </a:p>
          <a:p>
            <a:r>
              <a:rPr lang="en-US" sz="4300" dirty="0"/>
              <a:t>Department of Fisheries Oceanography, School for Marine Science and Technology, University of Massachusetts Dartmouth</a:t>
            </a:r>
          </a:p>
        </p:txBody>
      </p:sp>
      <p:sp>
        <p:nvSpPr>
          <p:cNvPr id="7" name="TextBox 6">
            <a:extLst>
              <a:ext uri="{FF2B5EF4-FFF2-40B4-BE49-F238E27FC236}">
                <a16:creationId xmlns:a16="http://schemas.microsoft.com/office/drawing/2014/main" id="{5967B868-1E40-685A-B515-9C192715A2D4}"/>
              </a:ext>
            </a:extLst>
          </p:cNvPr>
          <p:cNvSpPr txBox="1"/>
          <p:nvPr/>
        </p:nvSpPr>
        <p:spPr>
          <a:xfrm>
            <a:off x="1371600" y="21596529"/>
            <a:ext cx="128016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Figure 1 :NEUS</a:t>
            </a:r>
            <a:endParaRPr lang="en-US" sz="3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C2E2340-ACF2-73A9-F81A-97B6EAE2719A}"/>
              </a:ext>
            </a:extLst>
          </p:cNvPr>
          <p:cNvSpPr txBox="1"/>
          <p:nvPr/>
        </p:nvSpPr>
        <p:spPr>
          <a:xfrm>
            <a:off x="15544800" y="14185907"/>
            <a:ext cx="128016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Figure 2:Methodology</a:t>
            </a:r>
          </a:p>
        </p:txBody>
      </p:sp>
      <p:pic>
        <p:nvPicPr>
          <p:cNvPr id="14" name="Picture 13">
            <a:extLst>
              <a:ext uri="{FF2B5EF4-FFF2-40B4-BE49-F238E27FC236}">
                <a16:creationId xmlns:a16="http://schemas.microsoft.com/office/drawing/2014/main" id="{66D7DCF0-448B-0288-32AF-53B5A5FA6ED4}"/>
              </a:ext>
            </a:extLst>
          </p:cNvPr>
          <p:cNvPicPr>
            <a:picLocks noChangeAspect="1"/>
          </p:cNvPicPr>
          <p:nvPr/>
        </p:nvPicPr>
        <p:blipFill>
          <a:blip r:embed="rId3"/>
          <a:stretch>
            <a:fillRect/>
          </a:stretch>
        </p:blipFill>
        <p:spPr>
          <a:xfrm>
            <a:off x="1371600" y="15679519"/>
            <a:ext cx="12801600" cy="5674926"/>
          </a:xfrm>
          <a:prstGeom prst="rect">
            <a:avLst/>
          </a:prstGeom>
        </p:spPr>
      </p:pic>
      <p:pic>
        <p:nvPicPr>
          <p:cNvPr id="18" name="Picture 17">
            <a:extLst>
              <a:ext uri="{FF2B5EF4-FFF2-40B4-BE49-F238E27FC236}">
                <a16:creationId xmlns:a16="http://schemas.microsoft.com/office/drawing/2014/main" id="{2586BA55-3D16-9D7C-1F16-ED5226DBE254}"/>
              </a:ext>
            </a:extLst>
          </p:cNvPr>
          <p:cNvPicPr>
            <a:picLocks noChangeAspect="1"/>
          </p:cNvPicPr>
          <p:nvPr/>
        </p:nvPicPr>
        <p:blipFill>
          <a:blip r:embed="rId4"/>
          <a:stretch>
            <a:fillRect/>
          </a:stretch>
        </p:blipFill>
        <p:spPr>
          <a:xfrm>
            <a:off x="15544800" y="22627093"/>
            <a:ext cx="12801600" cy="5599211"/>
          </a:xfrm>
          <a:prstGeom prst="rect">
            <a:avLst/>
          </a:prstGeom>
        </p:spPr>
      </p:pic>
      <p:pic>
        <p:nvPicPr>
          <p:cNvPr id="20" name="Picture 19">
            <a:extLst>
              <a:ext uri="{FF2B5EF4-FFF2-40B4-BE49-F238E27FC236}">
                <a16:creationId xmlns:a16="http://schemas.microsoft.com/office/drawing/2014/main" id="{0D282CB1-DD82-065B-14BE-94C3E189D678}"/>
              </a:ext>
            </a:extLst>
          </p:cNvPr>
          <p:cNvPicPr>
            <a:picLocks noChangeAspect="1"/>
          </p:cNvPicPr>
          <p:nvPr/>
        </p:nvPicPr>
        <p:blipFill>
          <a:blip r:embed="rId5"/>
          <a:stretch>
            <a:fillRect/>
          </a:stretch>
        </p:blipFill>
        <p:spPr>
          <a:xfrm>
            <a:off x="29718000" y="5943600"/>
            <a:ext cx="12801600" cy="5425678"/>
          </a:xfrm>
          <a:prstGeom prst="rect">
            <a:avLst/>
          </a:prstGeom>
        </p:spPr>
      </p:pic>
      <p:pic>
        <p:nvPicPr>
          <p:cNvPr id="22" name="Picture 21">
            <a:extLst>
              <a:ext uri="{FF2B5EF4-FFF2-40B4-BE49-F238E27FC236}">
                <a16:creationId xmlns:a16="http://schemas.microsoft.com/office/drawing/2014/main" id="{07D18DDA-3B14-470E-214F-9F23358B9E4F}"/>
              </a:ext>
            </a:extLst>
          </p:cNvPr>
          <p:cNvPicPr>
            <a:picLocks noChangeAspect="1"/>
          </p:cNvPicPr>
          <p:nvPr/>
        </p:nvPicPr>
        <p:blipFill>
          <a:blip r:embed="rId6"/>
          <a:stretch>
            <a:fillRect/>
          </a:stretch>
        </p:blipFill>
        <p:spPr>
          <a:xfrm>
            <a:off x="29718000" y="12402031"/>
            <a:ext cx="12801600" cy="4939400"/>
          </a:xfrm>
          <a:prstGeom prst="rect">
            <a:avLst/>
          </a:prstGeom>
        </p:spPr>
      </p:pic>
      <p:pic>
        <p:nvPicPr>
          <p:cNvPr id="3" name="Picture 2" descr="A person wearing glasses and a sweater&#10;&#10;AI-generated content may be incorrect.">
            <a:extLst>
              <a:ext uri="{FF2B5EF4-FFF2-40B4-BE49-F238E27FC236}">
                <a16:creationId xmlns:a16="http://schemas.microsoft.com/office/drawing/2014/main" id="{BE26CD52-8AC2-34A1-BB43-078905DB41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72065" y="27496"/>
            <a:ext cx="2719135" cy="3625513"/>
          </a:xfrm>
          <a:prstGeom prst="rect">
            <a:avLst/>
          </a:prstGeom>
        </p:spPr>
      </p:pic>
      <p:sp>
        <p:nvSpPr>
          <p:cNvPr id="15" name="TextBox 14">
            <a:extLst>
              <a:ext uri="{FF2B5EF4-FFF2-40B4-BE49-F238E27FC236}">
                <a16:creationId xmlns:a16="http://schemas.microsoft.com/office/drawing/2014/main" id="{79779063-6649-2B3E-2875-583012C270C7}"/>
              </a:ext>
            </a:extLst>
          </p:cNvPr>
          <p:cNvSpPr txBox="1"/>
          <p:nvPr/>
        </p:nvSpPr>
        <p:spPr>
          <a:xfrm rot="10800000" flipV="1">
            <a:off x="15544800" y="28398461"/>
            <a:ext cx="12801600" cy="523221"/>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Fig 3 :Residual Plot</a:t>
            </a:r>
            <a:endParaRPr lang="en-US"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AABA18FF-3F06-FD4F-1196-44665083A819}"/>
              </a:ext>
            </a:extLst>
          </p:cNvPr>
          <p:cNvSpPr txBox="1"/>
          <p:nvPr/>
        </p:nvSpPr>
        <p:spPr>
          <a:xfrm>
            <a:off x="29718000" y="11369369"/>
            <a:ext cx="128016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Fig 4: Actual vs prediction </a:t>
            </a:r>
          </a:p>
        </p:txBody>
      </p:sp>
      <p:sp>
        <p:nvSpPr>
          <p:cNvPr id="24" name="TextBox 23">
            <a:extLst>
              <a:ext uri="{FF2B5EF4-FFF2-40B4-BE49-F238E27FC236}">
                <a16:creationId xmlns:a16="http://schemas.microsoft.com/office/drawing/2014/main" id="{5A37A7BB-B252-5818-8645-07F2696A36DD}"/>
              </a:ext>
            </a:extLst>
          </p:cNvPr>
          <p:cNvSpPr txBox="1"/>
          <p:nvPr/>
        </p:nvSpPr>
        <p:spPr>
          <a:xfrm>
            <a:off x="29718000" y="17252769"/>
            <a:ext cx="128016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Fig 5:Forecasting Graph  </a:t>
            </a:r>
          </a:p>
        </p:txBody>
      </p:sp>
      <p:pic>
        <p:nvPicPr>
          <p:cNvPr id="5" name="Picture 4">
            <a:extLst>
              <a:ext uri="{FF2B5EF4-FFF2-40B4-BE49-F238E27FC236}">
                <a16:creationId xmlns:a16="http://schemas.microsoft.com/office/drawing/2014/main" id="{90B082CC-8F3D-5861-15D9-30CA344BF2DE}"/>
              </a:ext>
            </a:extLst>
          </p:cNvPr>
          <p:cNvPicPr>
            <a:picLocks noChangeAspect="1"/>
          </p:cNvPicPr>
          <p:nvPr/>
        </p:nvPicPr>
        <p:blipFill>
          <a:blip r:embed="rId8"/>
          <a:stretch>
            <a:fillRect/>
          </a:stretch>
        </p:blipFill>
        <p:spPr>
          <a:xfrm>
            <a:off x="15544800" y="5943600"/>
            <a:ext cx="12801600" cy="7963495"/>
          </a:xfrm>
          <a:prstGeom prst="rect">
            <a:avLst/>
          </a:prstGeom>
        </p:spPr>
      </p:pic>
      <p:pic>
        <p:nvPicPr>
          <p:cNvPr id="35" name="Picture 34" descr="A black and white logo&#10;&#10;AI-generated content may be incorrect.">
            <a:extLst>
              <a:ext uri="{FF2B5EF4-FFF2-40B4-BE49-F238E27FC236}">
                <a16:creationId xmlns:a16="http://schemas.microsoft.com/office/drawing/2014/main" id="{12B3E537-B8D3-EEAE-7F89-CE33197C1F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166926" y="3001301"/>
            <a:ext cx="7772400" cy="1909650"/>
          </a:xfrm>
          <a:prstGeom prst="rect">
            <a:avLst/>
          </a:prstGeom>
        </p:spPr>
      </p:pic>
    </p:spTree>
    <p:extLst>
      <p:ext uri="{BB962C8B-B14F-4D97-AF65-F5344CB8AC3E}">
        <p14:creationId xmlns:p14="http://schemas.microsoft.com/office/powerpoint/2010/main" val="3999314347"/>
      </p:ext>
    </p:extLst>
  </p:cSld>
  <p:clrMapOvr>
    <a:masterClrMapping/>
  </p:clrMapOvr>
</p:sld>
</file>

<file path=ppt/theme/theme1.xml><?xml version="1.0" encoding="utf-8"?>
<a:theme xmlns:a="http://schemas.openxmlformats.org/drawingml/2006/main" name="36&quot; x 48&quot;">
  <a:themeElements>
    <a:clrScheme name="Test pallette 2">
      <a:dk1>
        <a:srgbClr val="000000"/>
      </a:dk1>
      <a:lt1>
        <a:srgbClr val="FFFFFF"/>
      </a:lt1>
      <a:dk2>
        <a:srgbClr val="4E5B6F"/>
      </a:dk2>
      <a:lt2>
        <a:srgbClr val="D6ECFF"/>
      </a:lt2>
      <a:accent1>
        <a:srgbClr val="FCBF45"/>
      </a:accent1>
      <a:accent2>
        <a:srgbClr val="2197FF"/>
      </a:accent2>
      <a:accent3>
        <a:srgbClr val="687196"/>
      </a:accent3>
      <a:accent4>
        <a:srgbClr val="A27872"/>
      </a:accent4>
      <a:accent5>
        <a:srgbClr val="BCBCEE"/>
      </a:accent5>
      <a:accent6>
        <a:srgbClr val="00B0F0"/>
      </a:accent6>
      <a:hlink>
        <a:srgbClr val="00ADDC"/>
      </a:hlink>
      <a:folHlink>
        <a:srgbClr val="004B8D"/>
      </a:folHlink>
    </a:clrScheme>
    <a:fontScheme name="UMass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dard-research-poster-template-36x48-final.potx" id="{122EDA18-0B03-48AE-8BB3-DA9D80D53827}" vid="{110A95A0-D310-43DC-A307-FE0A2BEB26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AFS poster</Template>
  <TotalTime>1681</TotalTime>
  <Words>1425</Words>
  <Application>Microsoft Office PowerPoint</Application>
  <PresentationFormat>Custom</PresentationFormat>
  <Paragraphs>121</Paragraphs>
  <Slides>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vt:i4>
      </vt:variant>
    </vt:vector>
  </HeadingPairs>
  <TitlesOfParts>
    <vt:vector size="13" baseType="lpstr">
      <vt:lpstr>Arial</vt:lpstr>
      <vt:lpstr>Avenir Next LT Pro</vt:lpstr>
      <vt:lpstr>Calibri</vt:lpstr>
      <vt:lpstr>Franklin Gothic Medium</vt:lpstr>
      <vt:lpstr>Frutiger LT Std 45 Light</vt:lpstr>
      <vt:lpstr>Frutiger LT Std 55 Roman</vt:lpstr>
      <vt:lpstr>Rockwell</vt:lpstr>
      <vt:lpstr>Sans Serif Collection</vt:lpstr>
      <vt:lpstr>Times New Roman</vt:lpstr>
      <vt:lpstr>Trebuchet MS</vt:lpstr>
      <vt:lpstr>Wingdings</vt:lpstr>
      <vt:lpstr>36" x 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ajmal a</dc:creator>
  <cp:lastModifiedBy>ajmal a</cp:lastModifiedBy>
  <cp:revision>18</cp:revision>
  <cp:lastPrinted>2026-01-08T18:40:02Z</cp:lastPrinted>
  <dcterms:created xsi:type="dcterms:W3CDTF">2025-12-25T01:21:45Z</dcterms:created>
  <dcterms:modified xsi:type="dcterms:W3CDTF">2026-01-12T05:28:25Z</dcterms:modified>
</cp:coreProperties>
</file>